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4bf94688c2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6e0e0f8f6e4634"/>
  </p:sldMasterIdLst>
  <p:sldIdLst>
    <p:sldId xmlns:r="http://schemas.openxmlformats.org/officeDocument/2006/relationships" id="256" r:id="Recc6b22de2664e4e"/>
    <p:sldId xmlns:r="http://schemas.openxmlformats.org/officeDocument/2006/relationships" id="257" r:id="Rfa688b69ea5d49c6"/>
    <p:sldId xmlns:r="http://schemas.openxmlformats.org/officeDocument/2006/relationships" id="258" r:id="R2480771541274a65"/>
    <p:sldId xmlns:r="http://schemas.openxmlformats.org/officeDocument/2006/relationships" id="259" r:id="Rcdf485b2e5594c87"/>
    <p:sldId xmlns:r="http://schemas.openxmlformats.org/officeDocument/2006/relationships" id="260" r:id="R1e3d7e54877d47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e0e0f8f6e4634" /><Relationship Type="http://schemas.openxmlformats.org/officeDocument/2006/relationships/slide" Target="/ppt/slides/slide1.xml" Id="Recc6b22de2664e4e" /><Relationship Type="http://schemas.openxmlformats.org/officeDocument/2006/relationships/slide" Target="/ppt/slides/slide2.xml" Id="Rfa688b69ea5d49c6" /><Relationship Type="http://schemas.openxmlformats.org/officeDocument/2006/relationships/slide" Target="/ppt/slides/slide3.xml" Id="R2480771541274a65" /><Relationship Type="http://schemas.openxmlformats.org/officeDocument/2006/relationships/slide" Target="/ppt/slides/slide4.xml" Id="Rcdf485b2e5594c87" /><Relationship Type="http://schemas.openxmlformats.org/officeDocument/2006/relationships/slide" Target="/ppt/slides/slide5.xml" Id="R1e3d7e54877d47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cfcf3a042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42195bb174a07" /><Relationship Type="http://schemas.openxmlformats.org/officeDocument/2006/relationships/theme" Target="/ppt/slideMasters/theme/theme1.xml" Id="R327b0f7ad0414b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42195bb17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358eb10a64c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d6df5782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172582073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b648e79340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895bbf7334c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HYDROSLUG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HYDROSLUG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968 190 113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HYDROSLUG AS</a:t>
            </a:r>
          </a:p>
        </p:txBody>
      </p:sp>
    </p:spTree>
  </p:cSld>
  <p:clrMapOvr>
    <a:masterClrMapping xmlns:a="http://schemas.openxmlformats.org/drawingml/2006/main"/>
  </p:clrMapOvr>
</p:sld>
</file>