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1af8c3534b43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5da4ebef2d4e9d"/>
  </p:sldMasterIdLst>
  <p:sldIdLst>
    <p:sldId xmlns:r="http://schemas.openxmlformats.org/officeDocument/2006/relationships" id="256" r:id="R23f504df10924515"/>
    <p:sldId xmlns:r="http://schemas.openxmlformats.org/officeDocument/2006/relationships" id="257" r:id="Rc753b5795447455a"/>
    <p:sldId xmlns:r="http://schemas.openxmlformats.org/officeDocument/2006/relationships" id="258" r:id="R6c3a0afa2f6c40dc"/>
    <p:sldId xmlns:r="http://schemas.openxmlformats.org/officeDocument/2006/relationships" id="259" r:id="R4ea48e70a87d4f73"/>
    <p:sldId xmlns:r="http://schemas.openxmlformats.org/officeDocument/2006/relationships" id="260" r:id="R9bf5f5d389944708"/>
    <p:sldId xmlns:r="http://schemas.openxmlformats.org/officeDocument/2006/relationships" id="261" r:id="R1f0e24b9561c4f5f"/>
    <p:sldId xmlns:r="http://schemas.openxmlformats.org/officeDocument/2006/relationships" id="262" r:id="R011704591ca64b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da4ebef2d4e9d" /><Relationship Type="http://schemas.openxmlformats.org/officeDocument/2006/relationships/slide" Target="/ppt/slides/slide1.xml" Id="R23f504df10924515" /><Relationship Type="http://schemas.openxmlformats.org/officeDocument/2006/relationships/slide" Target="/ppt/slides/slide2.xml" Id="Rc753b5795447455a" /><Relationship Type="http://schemas.openxmlformats.org/officeDocument/2006/relationships/slide" Target="/ppt/slides/slide3.xml" Id="R6c3a0afa2f6c40dc" /><Relationship Type="http://schemas.openxmlformats.org/officeDocument/2006/relationships/slide" Target="/ppt/slides/slide4.xml" Id="R4ea48e70a87d4f73" /><Relationship Type="http://schemas.openxmlformats.org/officeDocument/2006/relationships/slide" Target="/ppt/slides/slide5.xml" Id="R9bf5f5d389944708" /><Relationship Type="http://schemas.openxmlformats.org/officeDocument/2006/relationships/slide" Target="/ppt/slides/slide6.xml" Id="R1f0e24b9561c4f5f" /><Relationship Type="http://schemas.openxmlformats.org/officeDocument/2006/relationships/slide" Target="/ppt/slides/slide7.xml" Id="R011704591ca64b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de50a09ec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8c135c7e3440e" /><Relationship Type="http://schemas.openxmlformats.org/officeDocument/2006/relationships/theme" Target="/ppt/slideMasters/theme/theme1.xml" Id="R7ee23d38e44446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28c135c7e344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065c09fc341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5a093d85b44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6ad41554446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e6f99608340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f992a93274d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bad83d4604c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8bc6fe08f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BERNY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BERNY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BERNY NORGE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BERNY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BERNY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BERNY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1 707 582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135 052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4 221 026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7 556 960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BERNY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LØKEN RUNE BERNY  –  67,3 %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LØKEN JOHANNE E BRAGMO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LØKEN MAX JULIUS BRAGMO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LØKEN OSCAR BERNY BRAGMO  –  10,9 %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BERNY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rune@berny.no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968 189 859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BERNY NORGE AS</a:t>
            </a:r>
          </a:p>
        </p:txBody>
      </p:sp>
    </p:spTree>
  </p:cSld>
  <p:clrMapOvr>
    <a:masterClrMapping xmlns:a="http://schemas.openxmlformats.org/drawingml/2006/main"/>
  </p:clrMapOvr>
</p:sld>
</file>