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8598441a4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662f26b744c3c"/>
  </p:sldMasterIdLst>
  <p:sldIdLst>
    <p:sldId xmlns:r="http://schemas.openxmlformats.org/officeDocument/2006/relationships" id="256" r:id="R0099f5ae32f5435c"/>
    <p:sldId xmlns:r="http://schemas.openxmlformats.org/officeDocument/2006/relationships" id="257" r:id="R6f45a986d8d648a8"/>
    <p:sldId xmlns:r="http://schemas.openxmlformats.org/officeDocument/2006/relationships" id="258" r:id="Ra603a21487c94fc0"/>
    <p:sldId xmlns:r="http://schemas.openxmlformats.org/officeDocument/2006/relationships" id="259" r:id="R80b97f260e12415e"/>
    <p:sldId xmlns:r="http://schemas.openxmlformats.org/officeDocument/2006/relationships" id="260" r:id="R879df39f952c49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662f26b744c3c" /><Relationship Type="http://schemas.openxmlformats.org/officeDocument/2006/relationships/slide" Target="/ppt/slides/slide1.xml" Id="R0099f5ae32f5435c" /><Relationship Type="http://schemas.openxmlformats.org/officeDocument/2006/relationships/slide" Target="/ppt/slides/slide2.xml" Id="R6f45a986d8d648a8" /><Relationship Type="http://schemas.openxmlformats.org/officeDocument/2006/relationships/slide" Target="/ppt/slides/slide3.xml" Id="Ra603a21487c94fc0" /><Relationship Type="http://schemas.openxmlformats.org/officeDocument/2006/relationships/slide" Target="/ppt/slides/slide4.xml" Id="R80b97f260e12415e" /><Relationship Type="http://schemas.openxmlformats.org/officeDocument/2006/relationships/slide" Target="/ppt/slides/slide5.xml" Id="R879df39f952c49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f7c877d25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5239437374dd2" /><Relationship Type="http://schemas.openxmlformats.org/officeDocument/2006/relationships/theme" Target="/ppt/slideMasters/theme/theme1.xml" Id="R846e5971d3b0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9523943737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735e99bf541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a9769474243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8ab5e6e2d46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05d36d06b4c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632479c2f4b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KÅRE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KÅRE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KÅRE HAGEN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KÅRE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KÅRE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KÅRE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968 187 082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KÅRE HAGEN AS</a:t>
            </a:r>
          </a:p>
        </p:txBody>
      </p:sp>
    </p:spTree>
  </p:cSld>
  <p:clrMapOvr>
    <a:masterClrMapping xmlns:a="http://schemas.openxmlformats.org/drawingml/2006/main"/>
  </p:clrMapOvr>
</p:sld>
</file>