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e8ca8671564a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c1e9f0ef2a4950"/>
  </p:sldMasterIdLst>
  <p:sldIdLst>
    <p:sldId xmlns:r="http://schemas.openxmlformats.org/officeDocument/2006/relationships" id="256" r:id="Rd0b625d5b05247ca"/>
    <p:sldId xmlns:r="http://schemas.openxmlformats.org/officeDocument/2006/relationships" id="257" r:id="Reac6dfa98c1d4431"/>
    <p:sldId xmlns:r="http://schemas.openxmlformats.org/officeDocument/2006/relationships" id="258" r:id="Ra0c62f7d2d834936"/>
    <p:sldId xmlns:r="http://schemas.openxmlformats.org/officeDocument/2006/relationships" id="259" r:id="Rcaddbed713e44dd3"/>
    <p:sldId xmlns:r="http://schemas.openxmlformats.org/officeDocument/2006/relationships" id="260" r:id="R93d9de26797445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c1e9f0ef2a4950" /><Relationship Type="http://schemas.openxmlformats.org/officeDocument/2006/relationships/slide" Target="/ppt/slides/slide1.xml" Id="Rd0b625d5b05247ca" /><Relationship Type="http://schemas.openxmlformats.org/officeDocument/2006/relationships/slide" Target="/ppt/slides/slide2.xml" Id="Reac6dfa98c1d4431" /><Relationship Type="http://schemas.openxmlformats.org/officeDocument/2006/relationships/slide" Target="/ppt/slides/slide3.xml" Id="Ra0c62f7d2d834936" /><Relationship Type="http://schemas.openxmlformats.org/officeDocument/2006/relationships/slide" Target="/ppt/slides/slide4.xml" Id="Rcaddbed713e44dd3" /><Relationship Type="http://schemas.openxmlformats.org/officeDocument/2006/relationships/slide" Target="/ppt/slides/slide5.xml" Id="R93d9de26797445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cde1ec335842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479da6db548e5" /><Relationship Type="http://schemas.openxmlformats.org/officeDocument/2006/relationships/theme" Target="/ppt/slideMasters/theme/theme1.xml" Id="R1269c78d57af44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9479da6db548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5ca4d25d744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74160cfab45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de6551f9c4e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21631ffeb42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bb10f3bc347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SILFAS MOLDTUSTRANDA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SILFAS MOLDTUSTRANDA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SILFAS MOLDTUSTRANDA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SILFAS MOLDTUSTRANDA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SILFAS MOLDTUSTRANDA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SILFAS MOLDTUSTRANDA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968 186 566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SILFAS MOLDTUSTRANDA AS</a:t>
            </a:r>
          </a:p>
        </p:txBody>
      </p:sp>
    </p:spTree>
  </p:cSld>
  <p:clrMapOvr>
    <a:masterClrMapping xmlns:a="http://schemas.openxmlformats.org/drawingml/2006/main"/>
  </p:clrMapOvr>
</p:sld>
</file>