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ecdb7e49e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1545fc06a4314"/>
  </p:sldMasterIdLst>
  <p:sldIdLst>
    <p:sldId xmlns:r="http://schemas.openxmlformats.org/officeDocument/2006/relationships" id="256" r:id="R1e091c4fb6e047d4"/>
    <p:sldId xmlns:r="http://schemas.openxmlformats.org/officeDocument/2006/relationships" id="257" r:id="Rb7f8e7094d7a4c16"/>
    <p:sldId xmlns:r="http://schemas.openxmlformats.org/officeDocument/2006/relationships" id="258" r:id="R266a2ab1e6804e53"/>
    <p:sldId xmlns:r="http://schemas.openxmlformats.org/officeDocument/2006/relationships" id="259" r:id="R972a6a05b68d43bb"/>
    <p:sldId xmlns:r="http://schemas.openxmlformats.org/officeDocument/2006/relationships" id="260" r:id="R214fc23c605f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1545fc06a4314" /><Relationship Type="http://schemas.openxmlformats.org/officeDocument/2006/relationships/slide" Target="/ppt/slides/slide1.xml" Id="R1e091c4fb6e047d4" /><Relationship Type="http://schemas.openxmlformats.org/officeDocument/2006/relationships/slide" Target="/ppt/slides/slide2.xml" Id="Rb7f8e7094d7a4c16" /><Relationship Type="http://schemas.openxmlformats.org/officeDocument/2006/relationships/slide" Target="/ppt/slides/slide3.xml" Id="R266a2ab1e6804e53" /><Relationship Type="http://schemas.openxmlformats.org/officeDocument/2006/relationships/slide" Target="/ppt/slides/slide4.xml" Id="R972a6a05b68d43bb" /><Relationship Type="http://schemas.openxmlformats.org/officeDocument/2006/relationships/slide" Target="/ppt/slides/slide5.xml" Id="R214fc23c605f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b06657f4746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7a960db34581" /><Relationship Type="http://schemas.openxmlformats.org/officeDocument/2006/relationships/theme" Target="/ppt/slideMasters/theme/theme1.xml" Id="Rdd8447da0b32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f7a960db3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e05448e32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83e238beb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9248259a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28d8b66f7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072863837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ERLING LØVØY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ERLING LØVØY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ERLING LØVØY ble etablert [år] og holder til i Tjørvåg.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ERLING LØVØY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ERLING LØVØY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ERLING LØVØY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6070 Tjørvåg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968 174 835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ERLING LØVØY</a:t>
            </a:r>
          </a:p>
        </p:txBody>
      </p:sp>
    </p:spTree>
  </p:cSld>
  <p:clrMapOvr>
    <a:masterClrMapping xmlns:a="http://schemas.openxmlformats.org/drawingml/2006/main"/>
  </p:clrMapOvr>
</p:sld>
</file>