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f935a6527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1dd25f2c14f58"/>
  </p:sldMasterIdLst>
  <p:sldIdLst>
    <p:sldId xmlns:r="http://schemas.openxmlformats.org/officeDocument/2006/relationships" id="256" r:id="Rbef6e8a1f011433a"/>
    <p:sldId xmlns:r="http://schemas.openxmlformats.org/officeDocument/2006/relationships" id="257" r:id="Ra884f6712c2b4306"/>
    <p:sldId xmlns:r="http://schemas.openxmlformats.org/officeDocument/2006/relationships" id="258" r:id="Rfc46ed262b294b98"/>
    <p:sldId xmlns:r="http://schemas.openxmlformats.org/officeDocument/2006/relationships" id="259" r:id="R52f10487da2646f9"/>
    <p:sldId xmlns:r="http://schemas.openxmlformats.org/officeDocument/2006/relationships" id="260" r:id="R1edc8659817c46d6"/>
    <p:sldId xmlns:r="http://schemas.openxmlformats.org/officeDocument/2006/relationships" id="261" r:id="Rab85c9a031904244"/>
    <p:sldId xmlns:r="http://schemas.openxmlformats.org/officeDocument/2006/relationships" id="262" r:id="Rc617152924c140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1dd25f2c14f58" /><Relationship Type="http://schemas.openxmlformats.org/officeDocument/2006/relationships/slide" Target="/ppt/slides/slide1.xml" Id="Rbef6e8a1f011433a" /><Relationship Type="http://schemas.openxmlformats.org/officeDocument/2006/relationships/slide" Target="/ppt/slides/slide2.xml" Id="Ra884f6712c2b4306" /><Relationship Type="http://schemas.openxmlformats.org/officeDocument/2006/relationships/slide" Target="/ppt/slides/slide3.xml" Id="Rfc46ed262b294b98" /><Relationship Type="http://schemas.openxmlformats.org/officeDocument/2006/relationships/slide" Target="/ppt/slides/slide4.xml" Id="R52f10487da2646f9" /><Relationship Type="http://schemas.openxmlformats.org/officeDocument/2006/relationships/slide" Target="/ppt/slides/slide5.xml" Id="R1edc8659817c46d6" /><Relationship Type="http://schemas.openxmlformats.org/officeDocument/2006/relationships/slide" Target="/ppt/slides/slide6.xml" Id="Rab85c9a031904244" /><Relationship Type="http://schemas.openxmlformats.org/officeDocument/2006/relationships/slide" Target="/ppt/slides/slide7.xml" Id="Rc617152924c140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461a218d842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32f89a8674fa5" /><Relationship Type="http://schemas.openxmlformats.org/officeDocument/2006/relationships/theme" Target="/ppt/slideMasters/theme/theme1.xml" Id="R9653fcb050ac4b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32f89a867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60df7e0cc4b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6b460e456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84fcc0f1d4c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ac6e9da3f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c32f495c44d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17c06c19c43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06540b21d4a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BYGGTORGET VÆRØY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BYGGTORGET VÆRØY AS ble etablert [år] og holder til i Værøy.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9 051 453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−1 281 233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−1 027 846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10 012 190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11 501 559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RØSTGÅRD LEIF-ROGER  –  33,9 %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JARLE BERGS SØNNER INVEST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VIKING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8063 Værøy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post@btvaroy.no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968 145 754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