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d8b95e397540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dbf0126dbb49e7"/>
  </p:sldMasterIdLst>
  <p:sldIdLst>
    <p:sldId xmlns:r="http://schemas.openxmlformats.org/officeDocument/2006/relationships" id="256" r:id="Rde65b73ec62c4da7"/>
    <p:sldId xmlns:r="http://schemas.openxmlformats.org/officeDocument/2006/relationships" id="257" r:id="R44a21574ed5a4ae1"/>
    <p:sldId xmlns:r="http://schemas.openxmlformats.org/officeDocument/2006/relationships" id="258" r:id="R420c0cb82e0a43a7"/>
    <p:sldId xmlns:r="http://schemas.openxmlformats.org/officeDocument/2006/relationships" id="259" r:id="R1f77256f52ce4482"/>
    <p:sldId xmlns:r="http://schemas.openxmlformats.org/officeDocument/2006/relationships" id="260" r:id="R52c2bcb3d2b84b70"/>
    <p:sldId xmlns:r="http://schemas.openxmlformats.org/officeDocument/2006/relationships" id="261" r:id="R1015ff5b04d94c00"/>
    <p:sldId xmlns:r="http://schemas.openxmlformats.org/officeDocument/2006/relationships" id="262" r:id="Rac0c1625884648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bf0126dbb49e7" /><Relationship Type="http://schemas.openxmlformats.org/officeDocument/2006/relationships/slide" Target="/ppt/slides/slide1.xml" Id="Rde65b73ec62c4da7" /><Relationship Type="http://schemas.openxmlformats.org/officeDocument/2006/relationships/slide" Target="/ppt/slides/slide2.xml" Id="R44a21574ed5a4ae1" /><Relationship Type="http://schemas.openxmlformats.org/officeDocument/2006/relationships/slide" Target="/ppt/slides/slide3.xml" Id="R420c0cb82e0a43a7" /><Relationship Type="http://schemas.openxmlformats.org/officeDocument/2006/relationships/slide" Target="/ppt/slides/slide4.xml" Id="R1f77256f52ce4482" /><Relationship Type="http://schemas.openxmlformats.org/officeDocument/2006/relationships/slide" Target="/ppt/slides/slide5.xml" Id="R52c2bcb3d2b84b70" /><Relationship Type="http://schemas.openxmlformats.org/officeDocument/2006/relationships/slide" Target="/ppt/slides/slide6.xml" Id="R1015ff5b04d94c00" /><Relationship Type="http://schemas.openxmlformats.org/officeDocument/2006/relationships/slide" Target="/ppt/slides/slide7.xml" Id="Rac0c1625884648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697a78b84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ccf33000645ee" /><Relationship Type="http://schemas.openxmlformats.org/officeDocument/2006/relationships/theme" Target="/ppt/slideMasters/theme/theme1.xml" Id="R0afa372c560144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ccf33000645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a07624dd14e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75f106bf641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1e6a91af9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3f1122c21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ade6cbfc14d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6d3d1a01e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4cfc528e34d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BYGGTORGET VÆRØY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BYGGTORGET VÆRØY AS ble etablert [år] og holder til i Værøy.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9 051 453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−1 281 233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−1 027 846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10 012 190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11 501 559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LEIF-ROGER RØSTGÅRD  –  33,9 %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BERGS SØNNER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VIKING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8063 Værøy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post@btvaroy.no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968 145 754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