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89d7aa4b2b4b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a4f6ddd0f5481d"/>
  </p:sldMasterIdLst>
  <p:sldIdLst>
    <p:sldId xmlns:r="http://schemas.openxmlformats.org/officeDocument/2006/relationships" id="256" r:id="Rddbc22af35934411"/>
    <p:sldId xmlns:r="http://schemas.openxmlformats.org/officeDocument/2006/relationships" id="257" r:id="R09895754b9624e3d"/>
    <p:sldId xmlns:r="http://schemas.openxmlformats.org/officeDocument/2006/relationships" id="258" r:id="R06a774096d4f4f01"/>
    <p:sldId xmlns:r="http://schemas.openxmlformats.org/officeDocument/2006/relationships" id="259" r:id="R504a5816046d4b6d"/>
    <p:sldId xmlns:r="http://schemas.openxmlformats.org/officeDocument/2006/relationships" id="260" r:id="R9984c8e3cd3d4f51"/>
    <p:sldId xmlns:r="http://schemas.openxmlformats.org/officeDocument/2006/relationships" id="261" r:id="R5e28a59b55bd48ca"/>
    <p:sldId xmlns:r="http://schemas.openxmlformats.org/officeDocument/2006/relationships" id="262" r:id="Rb38d412647394d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a4f6ddd0f5481d" /><Relationship Type="http://schemas.openxmlformats.org/officeDocument/2006/relationships/slide" Target="/ppt/slides/slide1.xml" Id="Rddbc22af35934411" /><Relationship Type="http://schemas.openxmlformats.org/officeDocument/2006/relationships/slide" Target="/ppt/slides/slide2.xml" Id="R09895754b9624e3d" /><Relationship Type="http://schemas.openxmlformats.org/officeDocument/2006/relationships/slide" Target="/ppt/slides/slide3.xml" Id="R06a774096d4f4f01" /><Relationship Type="http://schemas.openxmlformats.org/officeDocument/2006/relationships/slide" Target="/ppt/slides/slide4.xml" Id="R504a5816046d4b6d" /><Relationship Type="http://schemas.openxmlformats.org/officeDocument/2006/relationships/slide" Target="/ppt/slides/slide5.xml" Id="R9984c8e3cd3d4f51" /><Relationship Type="http://schemas.openxmlformats.org/officeDocument/2006/relationships/slide" Target="/ppt/slides/slide6.xml" Id="R5e28a59b55bd48ca" /><Relationship Type="http://schemas.openxmlformats.org/officeDocument/2006/relationships/slide" Target="/ppt/slides/slide7.xml" Id="Rb38d412647394d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14e59ed5943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a599decfb462d" /><Relationship Type="http://schemas.openxmlformats.org/officeDocument/2006/relationships/theme" Target="/ppt/slideMasters/theme/theme1.xml" Id="R6371e5458cf340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4a599decfb46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d44a2d71b4f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fd36f29554a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4c7e09f844a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76907434542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9d81a451746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cfec9143549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ea188d1da4e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REVISJON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3 536 648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3 626 632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HARALD BJØRNERUD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968 111 981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