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9a262724f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3eec42f344942"/>
  </p:sldMasterIdLst>
  <p:sldIdLst>
    <p:sldId xmlns:r="http://schemas.openxmlformats.org/officeDocument/2006/relationships" id="256" r:id="R45219b26af8542af"/>
    <p:sldId xmlns:r="http://schemas.openxmlformats.org/officeDocument/2006/relationships" id="257" r:id="R767ee815e2834d75"/>
    <p:sldId xmlns:r="http://schemas.openxmlformats.org/officeDocument/2006/relationships" id="258" r:id="Rc4de4759775b4e20"/>
    <p:sldId xmlns:r="http://schemas.openxmlformats.org/officeDocument/2006/relationships" id="259" r:id="Re9a8d0acaee341aa"/>
    <p:sldId xmlns:r="http://schemas.openxmlformats.org/officeDocument/2006/relationships" id="260" r:id="Re59524558834410e"/>
    <p:sldId xmlns:r="http://schemas.openxmlformats.org/officeDocument/2006/relationships" id="261" r:id="Rc3aa6bc5f7254a4c"/>
    <p:sldId xmlns:r="http://schemas.openxmlformats.org/officeDocument/2006/relationships" id="262" r:id="R31cacf46493f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3eec42f344942" /><Relationship Type="http://schemas.openxmlformats.org/officeDocument/2006/relationships/slide" Target="/ppt/slides/slide1.xml" Id="R45219b26af8542af" /><Relationship Type="http://schemas.openxmlformats.org/officeDocument/2006/relationships/slide" Target="/ppt/slides/slide2.xml" Id="R767ee815e2834d75" /><Relationship Type="http://schemas.openxmlformats.org/officeDocument/2006/relationships/slide" Target="/ppt/slides/slide3.xml" Id="Rc4de4759775b4e20" /><Relationship Type="http://schemas.openxmlformats.org/officeDocument/2006/relationships/slide" Target="/ppt/slides/slide4.xml" Id="Re9a8d0acaee341aa" /><Relationship Type="http://schemas.openxmlformats.org/officeDocument/2006/relationships/slide" Target="/ppt/slides/slide5.xml" Id="Re59524558834410e" /><Relationship Type="http://schemas.openxmlformats.org/officeDocument/2006/relationships/slide" Target="/ppt/slides/slide6.xml" Id="Rc3aa6bc5f7254a4c" /><Relationship Type="http://schemas.openxmlformats.org/officeDocument/2006/relationships/slide" Target="/ppt/slides/slide7.xml" Id="R31cacf46493f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bf4e1571c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d2f607e34e5e" /><Relationship Type="http://schemas.openxmlformats.org/officeDocument/2006/relationships/theme" Target="/ppt/slideMasters/theme/theme1.xml" Id="Rd1fcf7a46c58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4d2f607e3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5f7081b8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5a5689e3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b5db57fd845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71c026c8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6038fa08f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a21f9e8745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bd6eab38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STANLEY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STANLEY EIENDOM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968 110 543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STANLEY EIENDOM AS</a:t>
            </a:r>
          </a:p>
        </p:txBody>
      </p:sp>
    </p:spTree>
  </p:cSld>
  <p:clrMapOvr>
    <a:masterClrMapping xmlns:a="http://schemas.openxmlformats.org/drawingml/2006/main"/>
  </p:clrMapOvr>
</p:sld>
</file>