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3e8cea7ba3d4c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f929bf0a7e43b9"/>
  </p:sldMasterIdLst>
  <p:sldIdLst>
    <p:sldId xmlns:r="http://schemas.openxmlformats.org/officeDocument/2006/relationships" id="256" r:id="R5062085e511c4eed"/>
    <p:sldId xmlns:r="http://schemas.openxmlformats.org/officeDocument/2006/relationships" id="257" r:id="R2c78654c3e9f4a29"/>
    <p:sldId xmlns:r="http://schemas.openxmlformats.org/officeDocument/2006/relationships" id="258" r:id="R4ba99fa2204f4d43"/>
    <p:sldId xmlns:r="http://schemas.openxmlformats.org/officeDocument/2006/relationships" id="259" r:id="R9d2019e086974710"/>
    <p:sldId xmlns:r="http://schemas.openxmlformats.org/officeDocument/2006/relationships" id="260" r:id="R978bcc9fdcf340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f929bf0a7e43b9" /><Relationship Type="http://schemas.openxmlformats.org/officeDocument/2006/relationships/slide" Target="/ppt/slides/slide1.xml" Id="R5062085e511c4eed" /><Relationship Type="http://schemas.openxmlformats.org/officeDocument/2006/relationships/slide" Target="/ppt/slides/slide2.xml" Id="R2c78654c3e9f4a29" /><Relationship Type="http://schemas.openxmlformats.org/officeDocument/2006/relationships/slide" Target="/ppt/slides/slide3.xml" Id="R4ba99fa2204f4d43" /><Relationship Type="http://schemas.openxmlformats.org/officeDocument/2006/relationships/slide" Target="/ppt/slides/slide4.xml" Id="R9d2019e086974710" /><Relationship Type="http://schemas.openxmlformats.org/officeDocument/2006/relationships/slide" Target="/ppt/slides/slide5.xml" Id="R978bcc9fdcf340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47b4f7da334d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0b42d4b4514888" /><Relationship Type="http://schemas.openxmlformats.org/officeDocument/2006/relationships/theme" Target="/ppt/slideMasters/theme/theme1.xml" Id="R32a3e745033541a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0b42d4b451488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1c2eb6c76e4a3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76c2686502445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5f694fbdb04c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4d1ba7034941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c40e5dbe704b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RITLAND FISKEKJØP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RITLAND FISKEKJØP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RITLAND FISKEKJØP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RITLAND FISKEKJØP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RITLAND FISKEKJØP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RITLAND FISKEKJØP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968 092 774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RITLAND FISKEKJØP AS</a:t>
            </a:r>
          </a:p>
        </p:txBody>
      </p:sp>
    </p:spTree>
  </p:cSld>
  <p:clrMapOvr>
    <a:masterClrMapping xmlns:a="http://schemas.openxmlformats.org/drawingml/2006/main"/>
  </p:clrMapOvr>
</p:sld>
</file>