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097695b63f49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848ac6a19f4c6f"/>
  </p:sldMasterIdLst>
  <p:sldIdLst>
    <p:sldId xmlns:r="http://schemas.openxmlformats.org/officeDocument/2006/relationships" id="256" r:id="Rb84592cea44744bc"/>
    <p:sldId xmlns:r="http://schemas.openxmlformats.org/officeDocument/2006/relationships" id="257" r:id="R44cfe74c1b4b4d58"/>
    <p:sldId xmlns:r="http://schemas.openxmlformats.org/officeDocument/2006/relationships" id="258" r:id="Rd19d3b8349804451"/>
    <p:sldId xmlns:r="http://schemas.openxmlformats.org/officeDocument/2006/relationships" id="259" r:id="Rab79c41739bb4868"/>
    <p:sldId xmlns:r="http://schemas.openxmlformats.org/officeDocument/2006/relationships" id="260" r:id="Rc7528c104aa7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48ac6a19f4c6f" /><Relationship Type="http://schemas.openxmlformats.org/officeDocument/2006/relationships/slide" Target="/ppt/slides/slide1.xml" Id="Rb84592cea44744bc" /><Relationship Type="http://schemas.openxmlformats.org/officeDocument/2006/relationships/slide" Target="/ppt/slides/slide2.xml" Id="R44cfe74c1b4b4d58" /><Relationship Type="http://schemas.openxmlformats.org/officeDocument/2006/relationships/slide" Target="/ppt/slides/slide3.xml" Id="Rd19d3b8349804451" /><Relationship Type="http://schemas.openxmlformats.org/officeDocument/2006/relationships/slide" Target="/ppt/slides/slide4.xml" Id="Rab79c41739bb4868" /><Relationship Type="http://schemas.openxmlformats.org/officeDocument/2006/relationships/slide" Target="/ppt/slides/slide5.xml" Id="Rc7528c104aa7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39871f67649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1784f2fe94e8f" /><Relationship Type="http://schemas.openxmlformats.org/officeDocument/2006/relationships/theme" Target="/ppt/slideMasters/theme/theme1.xml" Id="R11e5d798f27d49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91784f2fe94e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17d1c981444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8ec76980342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54075e0b24c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2ba757f8d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8115562b54f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968 088 939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