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d3e6c715e7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9992887edb4c86"/>
  </p:sldMasterIdLst>
  <p:sldIdLst>
    <p:sldId xmlns:r="http://schemas.openxmlformats.org/officeDocument/2006/relationships" id="256" r:id="R4a626e6930ea44f8"/>
    <p:sldId xmlns:r="http://schemas.openxmlformats.org/officeDocument/2006/relationships" id="257" r:id="Ra1e0398c76594340"/>
    <p:sldId xmlns:r="http://schemas.openxmlformats.org/officeDocument/2006/relationships" id="258" r:id="Rb3e69e833de94f87"/>
    <p:sldId xmlns:r="http://schemas.openxmlformats.org/officeDocument/2006/relationships" id="259" r:id="Rb19c4ba55e464ded"/>
    <p:sldId xmlns:r="http://schemas.openxmlformats.org/officeDocument/2006/relationships" id="260" r:id="R3e9e090b653a4c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992887edb4c86" /><Relationship Type="http://schemas.openxmlformats.org/officeDocument/2006/relationships/slide" Target="/ppt/slides/slide1.xml" Id="R4a626e6930ea44f8" /><Relationship Type="http://schemas.openxmlformats.org/officeDocument/2006/relationships/slide" Target="/ppt/slides/slide2.xml" Id="Ra1e0398c76594340" /><Relationship Type="http://schemas.openxmlformats.org/officeDocument/2006/relationships/slide" Target="/ppt/slides/slide3.xml" Id="Rb3e69e833de94f87" /><Relationship Type="http://schemas.openxmlformats.org/officeDocument/2006/relationships/slide" Target="/ppt/slides/slide4.xml" Id="Rb19c4ba55e464ded" /><Relationship Type="http://schemas.openxmlformats.org/officeDocument/2006/relationships/slide" Target="/ppt/slides/slide5.xml" Id="R3e9e090b653a4c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33339293a40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dde76fea548d6" /><Relationship Type="http://schemas.openxmlformats.org/officeDocument/2006/relationships/theme" Target="/ppt/slideMasters/theme/theme1.xml" Id="R3931414c23af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dde76fea5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35e048f9347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cd38e2fd442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420fdf87a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1a86284e64f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1969d622647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BAKKE &amp; BEKKEVOLD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&amp; BEKKEVOLD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&amp; BEKKEVOLD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&amp; BEKKEVOLD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&amp; BEKKEVOLD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&amp; BEKKEVOLD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968 079 867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&amp; BEKKEVOLD AS</a:t>
            </a:r>
          </a:p>
        </p:txBody>
      </p:sp>
    </p:spTree>
  </p:cSld>
  <p:clrMapOvr>
    <a:masterClrMapping xmlns:a="http://schemas.openxmlformats.org/drawingml/2006/main"/>
  </p:clrMapOvr>
</p:sld>
</file>