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025c31650f4f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587741350542b4"/>
  </p:sldMasterIdLst>
  <p:sldIdLst>
    <p:sldId xmlns:r="http://schemas.openxmlformats.org/officeDocument/2006/relationships" id="256" r:id="R35eadac2f727454d"/>
    <p:sldId xmlns:r="http://schemas.openxmlformats.org/officeDocument/2006/relationships" id="257" r:id="R48118c5ad24e4780"/>
    <p:sldId xmlns:r="http://schemas.openxmlformats.org/officeDocument/2006/relationships" id="258" r:id="Ra2fa60834f084f44"/>
    <p:sldId xmlns:r="http://schemas.openxmlformats.org/officeDocument/2006/relationships" id="259" r:id="R07bc2335bdde4690"/>
    <p:sldId xmlns:r="http://schemas.openxmlformats.org/officeDocument/2006/relationships" id="260" r:id="R52f97cd78cfe4d81"/>
    <p:sldId xmlns:r="http://schemas.openxmlformats.org/officeDocument/2006/relationships" id="261" r:id="Re0cad433c6484f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587741350542b4" /><Relationship Type="http://schemas.openxmlformats.org/officeDocument/2006/relationships/slide" Target="/ppt/slides/slide1.xml" Id="R35eadac2f727454d" /><Relationship Type="http://schemas.openxmlformats.org/officeDocument/2006/relationships/slide" Target="/ppt/slides/slide2.xml" Id="R48118c5ad24e4780" /><Relationship Type="http://schemas.openxmlformats.org/officeDocument/2006/relationships/slide" Target="/ppt/slides/slide3.xml" Id="Ra2fa60834f084f44" /><Relationship Type="http://schemas.openxmlformats.org/officeDocument/2006/relationships/slide" Target="/ppt/slides/slide4.xml" Id="R07bc2335bdde4690" /><Relationship Type="http://schemas.openxmlformats.org/officeDocument/2006/relationships/slide" Target="/ppt/slides/slide5.xml" Id="R52f97cd78cfe4d81" /><Relationship Type="http://schemas.openxmlformats.org/officeDocument/2006/relationships/slide" Target="/ppt/slides/slide6.xml" Id="Re0cad433c6484f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22b20db6b446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eda1029d24eb1" /><Relationship Type="http://schemas.openxmlformats.org/officeDocument/2006/relationships/theme" Target="/ppt/slideMasters/theme/theme1.xml" Id="Rd8d5d63a720a43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ceda1029d24e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3f66df25b45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8a31b4b7643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243ddb8e846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7cd1d84ea42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165db20444f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bf30fadf143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AKSJESELSKAPET DEN LILLE LANDHANDEL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AKSJESELSKAPET DEN LILLE LANDHANDEL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AKSJESELSKAPET DEN LILLE LANDHANDEL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AKSJESELSKAPET DEN LILLE LANDHANDEL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AKSJESELSKAPET DEN LILLE LANDHANDEL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AKSJESELSKAPET DEN LILLE LANDHANDEL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−18 000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−114 467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−175 788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815 712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AKSJESELSKAPET DEN LILLE LANDHANDEL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968 064 398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AKSJESELSKAPET DEN LILLE LANDHANDEL</a:t>
            </a:r>
          </a:p>
        </p:txBody>
      </p:sp>
    </p:spTree>
  </p:cSld>
  <p:clrMapOvr>
    <a:masterClrMapping xmlns:a="http://schemas.openxmlformats.org/drawingml/2006/main"/>
  </p:clrMapOvr>
</p:sld>
</file>