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6b414f730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11f5e7a4864773"/>
  </p:sldMasterIdLst>
  <p:sldIdLst>
    <p:sldId xmlns:r="http://schemas.openxmlformats.org/officeDocument/2006/relationships" id="256" r:id="R9a561de7e5244963"/>
    <p:sldId xmlns:r="http://schemas.openxmlformats.org/officeDocument/2006/relationships" id="257" r:id="Rac25875452884df3"/>
    <p:sldId xmlns:r="http://schemas.openxmlformats.org/officeDocument/2006/relationships" id="258" r:id="Rd4a500283eec4f63"/>
    <p:sldId xmlns:r="http://schemas.openxmlformats.org/officeDocument/2006/relationships" id="259" r:id="R06fdedb269c044f6"/>
    <p:sldId xmlns:r="http://schemas.openxmlformats.org/officeDocument/2006/relationships" id="260" r:id="Rd66063d4f44d41fb"/>
    <p:sldId xmlns:r="http://schemas.openxmlformats.org/officeDocument/2006/relationships" id="261" r:id="Ra1d3690b909b4188"/>
    <p:sldId xmlns:r="http://schemas.openxmlformats.org/officeDocument/2006/relationships" id="262" r:id="R7b07204bde6648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1f5e7a4864773" /><Relationship Type="http://schemas.openxmlformats.org/officeDocument/2006/relationships/slide" Target="/ppt/slides/slide1.xml" Id="R9a561de7e5244963" /><Relationship Type="http://schemas.openxmlformats.org/officeDocument/2006/relationships/slide" Target="/ppt/slides/slide2.xml" Id="Rac25875452884df3" /><Relationship Type="http://schemas.openxmlformats.org/officeDocument/2006/relationships/slide" Target="/ppt/slides/slide3.xml" Id="Rd4a500283eec4f63" /><Relationship Type="http://schemas.openxmlformats.org/officeDocument/2006/relationships/slide" Target="/ppt/slides/slide4.xml" Id="R06fdedb269c044f6" /><Relationship Type="http://schemas.openxmlformats.org/officeDocument/2006/relationships/slide" Target="/ppt/slides/slide5.xml" Id="Rd66063d4f44d41fb" /><Relationship Type="http://schemas.openxmlformats.org/officeDocument/2006/relationships/slide" Target="/ppt/slides/slide6.xml" Id="Ra1d3690b909b4188" /><Relationship Type="http://schemas.openxmlformats.org/officeDocument/2006/relationships/slide" Target="/ppt/slides/slide7.xml" Id="R7b07204bde6648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5bde7e032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007d3d1542b8" /><Relationship Type="http://schemas.openxmlformats.org/officeDocument/2006/relationships/theme" Target="/ppt/slideMasters/theme/theme1.xml" Id="R603c0fa644b6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b007d3d15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f8e511379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7a592d22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a8a296a64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f8b1274ac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08826e1eb46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bf86c3c3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ee9d439494d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SAGATRE AS ble etablert [år] og holder til i Bygstad.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1 027 861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38 486 327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38 776 236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HJELMELAND FRODE MIKAL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Bygstadvegen 437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6977 Bygstad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71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968 060 023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SAGATRE AS</a:t>
            </a:r>
          </a:p>
        </p:txBody>
      </p:sp>
    </p:spTree>
  </p:cSld>
  <p:clrMapOvr>
    <a:masterClrMapping xmlns:a="http://schemas.openxmlformats.org/drawingml/2006/main"/>
  </p:clrMapOvr>
</p:sld>
</file>