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699fdc518141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3324ed9b214cf0"/>
  </p:sldMasterIdLst>
  <p:sldIdLst>
    <p:sldId xmlns:r="http://schemas.openxmlformats.org/officeDocument/2006/relationships" id="256" r:id="R3498b0766a2a4d31"/>
    <p:sldId xmlns:r="http://schemas.openxmlformats.org/officeDocument/2006/relationships" id="257" r:id="R3121404828cc4a31"/>
    <p:sldId xmlns:r="http://schemas.openxmlformats.org/officeDocument/2006/relationships" id="258" r:id="R6414f44e1c934783"/>
    <p:sldId xmlns:r="http://schemas.openxmlformats.org/officeDocument/2006/relationships" id="259" r:id="R3dabe1d987b54189"/>
    <p:sldId xmlns:r="http://schemas.openxmlformats.org/officeDocument/2006/relationships" id="260" r:id="Rc31f65658f56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324ed9b214cf0" /><Relationship Type="http://schemas.openxmlformats.org/officeDocument/2006/relationships/slide" Target="/ppt/slides/slide1.xml" Id="R3498b0766a2a4d31" /><Relationship Type="http://schemas.openxmlformats.org/officeDocument/2006/relationships/slide" Target="/ppt/slides/slide2.xml" Id="R3121404828cc4a31" /><Relationship Type="http://schemas.openxmlformats.org/officeDocument/2006/relationships/slide" Target="/ppt/slides/slide3.xml" Id="R6414f44e1c934783" /><Relationship Type="http://schemas.openxmlformats.org/officeDocument/2006/relationships/slide" Target="/ppt/slides/slide4.xml" Id="R3dabe1d987b54189" /><Relationship Type="http://schemas.openxmlformats.org/officeDocument/2006/relationships/slide" Target="/ppt/slides/slide5.xml" Id="Rc31f65658f56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e5df312ca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dc0f545924eb0" /><Relationship Type="http://schemas.openxmlformats.org/officeDocument/2006/relationships/theme" Target="/ppt/slideMasters/theme/theme1.xml" Id="R50d9897d80fb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dc0f54592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cbe30ab2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35dd86287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f3b18b07c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c660bf0a6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a3aeb66f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HÅKENSTAD &amp; ENGER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HÅKENSTAD &amp; ENGER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HÅKENSTAD &amp; ENGER AS</a:t>
            </a:r>
          </a:p>
        </p:txBody>
      </p:sp>
    </p:spTree>
  </p:cSld>
  <p:clrMapOvr>
    <a:masterClrMapping xmlns:a="http://schemas.openxmlformats.org/drawingml/2006/main"/>
  </p:clrMapOvr>
</p:sld>
</file>