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9ceb0856f840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13839a6950471d"/>
  </p:sldMasterIdLst>
  <p:sldIdLst>
    <p:sldId xmlns:r="http://schemas.openxmlformats.org/officeDocument/2006/relationships" id="256" r:id="R44ac2749ad6441c8"/>
    <p:sldId xmlns:r="http://schemas.openxmlformats.org/officeDocument/2006/relationships" id="257" r:id="Rd38fae0cbe744227"/>
    <p:sldId xmlns:r="http://schemas.openxmlformats.org/officeDocument/2006/relationships" id="258" r:id="R8e98f1d902884644"/>
    <p:sldId xmlns:r="http://schemas.openxmlformats.org/officeDocument/2006/relationships" id="259" r:id="Rd2582a6f5dbd40a8"/>
    <p:sldId xmlns:r="http://schemas.openxmlformats.org/officeDocument/2006/relationships" id="260" r:id="R0bd2c9adfaee45a9"/>
    <p:sldId xmlns:r="http://schemas.openxmlformats.org/officeDocument/2006/relationships" id="261" r:id="Ree25527d7fea4b1d"/>
    <p:sldId xmlns:r="http://schemas.openxmlformats.org/officeDocument/2006/relationships" id="262" r:id="R9ffef08219d247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13839a6950471d" /><Relationship Type="http://schemas.openxmlformats.org/officeDocument/2006/relationships/slide" Target="/ppt/slides/slide1.xml" Id="R44ac2749ad6441c8" /><Relationship Type="http://schemas.openxmlformats.org/officeDocument/2006/relationships/slide" Target="/ppt/slides/slide2.xml" Id="Rd38fae0cbe744227" /><Relationship Type="http://schemas.openxmlformats.org/officeDocument/2006/relationships/slide" Target="/ppt/slides/slide3.xml" Id="R8e98f1d902884644" /><Relationship Type="http://schemas.openxmlformats.org/officeDocument/2006/relationships/slide" Target="/ppt/slides/slide4.xml" Id="Rd2582a6f5dbd40a8" /><Relationship Type="http://schemas.openxmlformats.org/officeDocument/2006/relationships/slide" Target="/ppt/slides/slide5.xml" Id="R0bd2c9adfaee45a9" /><Relationship Type="http://schemas.openxmlformats.org/officeDocument/2006/relationships/slide" Target="/ppt/slides/slide6.xml" Id="Ree25527d7fea4b1d" /><Relationship Type="http://schemas.openxmlformats.org/officeDocument/2006/relationships/slide" Target="/ppt/slides/slide7.xml" Id="R9ffef08219d247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105c0f8b142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a18299e7f4964" /><Relationship Type="http://schemas.openxmlformats.org/officeDocument/2006/relationships/theme" Target="/ppt/slideMasters/theme/theme1.xml" Id="R5e5d5b37cc664e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6a18299e7f49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7c3dc25a54f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c1232a15a4e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477f4d3da4f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5059e5a3e4c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0396990a645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76c74a1c148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67709bd7745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VESTBERG AS ble etablert [år] og holder til i Flekkerøy.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244 377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−754 441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6 098 979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54 180 932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100 614 599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VESTBERG HÅKON  –  51,0 %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Kårholmsveien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4625 Flekkerøy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17 09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968 024 191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VESTBERG AS</a:t>
            </a:r>
          </a:p>
        </p:txBody>
      </p:sp>
    </p:spTree>
  </p:cSld>
  <p:clrMapOvr>
    <a:masterClrMapping xmlns:a="http://schemas.openxmlformats.org/drawingml/2006/main"/>
  </p:clrMapOvr>
</p:sld>
</file>