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baa0c291cc4d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a41bf53bb04e71"/>
  </p:sldMasterIdLst>
  <p:sldIdLst>
    <p:sldId xmlns:r="http://schemas.openxmlformats.org/officeDocument/2006/relationships" id="256" r:id="R545418573ee64f4d"/>
    <p:sldId xmlns:r="http://schemas.openxmlformats.org/officeDocument/2006/relationships" id="257" r:id="Rffa6f7b83e254f3d"/>
    <p:sldId xmlns:r="http://schemas.openxmlformats.org/officeDocument/2006/relationships" id="258" r:id="Rd63e8ab49da84e4d"/>
    <p:sldId xmlns:r="http://schemas.openxmlformats.org/officeDocument/2006/relationships" id="259" r:id="R9dd335139eb14412"/>
    <p:sldId xmlns:r="http://schemas.openxmlformats.org/officeDocument/2006/relationships" id="260" r:id="R34cc3ca36820413b"/>
    <p:sldId xmlns:r="http://schemas.openxmlformats.org/officeDocument/2006/relationships" id="261" r:id="R58f330244dc94f00"/>
    <p:sldId xmlns:r="http://schemas.openxmlformats.org/officeDocument/2006/relationships" id="262" r:id="R66e15d46ef2849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41bf53bb04e71" /><Relationship Type="http://schemas.openxmlformats.org/officeDocument/2006/relationships/slide" Target="/ppt/slides/slide1.xml" Id="R545418573ee64f4d" /><Relationship Type="http://schemas.openxmlformats.org/officeDocument/2006/relationships/slide" Target="/ppt/slides/slide2.xml" Id="Rffa6f7b83e254f3d" /><Relationship Type="http://schemas.openxmlformats.org/officeDocument/2006/relationships/slide" Target="/ppt/slides/slide3.xml" Id="Rd63e8ab49da84e4d" /><Relationship Type="http://schemas.openxmlformats.org/officeDocument/2006/relationships/slide" Target="/ppt/slides/slide4.xml" Id="R9dd335139eb14412" /><Relationship Type="http://schemas.openxmlformats.org/officeDocument/2006/relationships/slide" Target="/ppt/slides/slide5.xml" Id="R34cc3ca36820413b" /><Relationship Type="http://schemas.openxmlformats.org/officeDocument/2006/relationships/slide" Target="/ppt/slides/slide6.xml" Id="R58f330244dc94f00" /><Relationship Type="http://schemas.openxmlformats.org/officeDocument/2006/relationships/slide" Target="/ppt/slides/slide7.xml" Id="R66e15d46ef2849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4ddb94025c49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4f237e7054122" /><Relationship Type="http://schemas.openxmlformats.org/officeDocument/2006/relationships/theme" Target="/ppt/slideMasters/theme/theme1.xml" Id="R63f306440cb241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04f237e70541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065048b0940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305ac78e845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1082db1d243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4c2746bfb4b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2a55a83c245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ec4e3654148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e4c00f21945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DEKK OG FELG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DEKK OG FELG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DEKK OG FELG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DEKK OG FELG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DEKK OG FELG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DEKK OG FELG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30 431 045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3 197 060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2 523 850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7 604 308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12 794 383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DEKK OG FELG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GJØVIK UTLEIE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HAAVI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DEKK OG FELG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Kallerudsvingen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2816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611 32738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968 023 675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DEKK OG FELG AS</a:t>
            </a:r>
          </a:p>
        </p:txBody>
      </p:sp>
    </p:spTree>
  </p:cSld>
  <p:clrMapOvr>
    <a:masterClrMapping xmlns:a="http://schemas.openxmlformats.org/drawingml/2006/main"/>
  </p:clrMapOvr>
</p:sld>
</file>