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9696d059f6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990632d06a4c7b"/>
  </p:sldMasterIdLst>
  <p:sldIdLst>
    <p:sldId xmlns:r="http://schemas.openxmlformats.org/officeDocument/2006/relationships" id="256" r:id="Rb23c5b101d35471c"/>
    <p:sldId xmlns:r="http://schemas.openxmlformats.org/officeDocument/2006/relationships" id="257" r:id="R8c96fcef1ecd4add"/>
    <p:sldId xmlns:r="http://schemas.openxmlformats.org/officeDocument/2006/relationships" id="258" r:id="R0cc5bcd6872e4985"/>
    <p:sldId xmlns:r="http://schemas.openxmlformats.org/officeDocument/2006/relationships" id="259" r:id="R9cf94480af4c457e"/>
    <p:sldId xmlns:r="http://schemas.openxmlformats.org/officeDocument/2006/relationships" id="260" r:id="R40aae2fd044d47be"/>
    <p:sldId xmlns:r="http://schemas.openxmlformats.org/officeDocument/2006/relationships" id="261" r:id="R41861eeb70784916"/>
    <p:sldId xmlns:r="http://schemas.openxmlformats.org/officeDocument/2006/relationships" id="262" r:id="R452a6421ec4941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90632d06a4c7b" /><Relationship Type="http://schemas.openxmlformats.org/officeDocument/2006/relationships/slide" Target="/ppt/slides/slide1.xml" Id="Rb23c5b101d35471c" /><Relationship Type="http://schemas.openxmlformats.org/officeDocument/2006/relationships/slide" Target="/ppt/slides/slide2.xml" Id="R8c96fcef1ecd4add" /><Relationship Type="http://schemas.openxmlformats.org/officeDocument/2006/relationships/slide" Target="/ppt/slides/slide3.xml" Id="R0cc5bcd6872e4985" /><Relationship Type="http://schemas.openxmlformats.org/officeDocument/2006/relationships/slide" Target="/ppt/slides/slide4.xml" Id="R9cf94480af4c457e" /><Relationship Type="http://schemas.openxmlformats.org/officeDocument/2006/relationships/slide" Target="/ppt/slides/slide5.xml" Id="R40aae2fd044d47be" /><Relationship Type="http://schemas.openxmlformats.org/officeDocument/2006/relationships/slide" Target="/ppt/slides/slide6.xml" Id="R41861eeb70784916" /><Relationship Type="http://schemas.openxmlformats.org/officeDocument/2006/relationships/slide" Target="/ppt/slides/slide7.xml" Id="R452a6421ec4941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107b5ff374c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9642ffefb449a" /><Relationship Type="http://schemas.openxmlformats.org/officeDocument/2006/relationships/theme" Target="/ppt/slideMasters/theme/theme1.xml" Id="R83c671464a17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9642ffefb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69830cec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41832309e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5d33fd4ff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d6861aff8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3635ec3b8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2faadb557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0a306af7c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CONSILIUM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CONSILIUM AS ble etablert [år] og holder til i Gimse.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4 649 929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ERIK STABELL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Eindrides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7227 Gimse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72871965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968 014 315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CONSILIUM AS</a:t>
            </a:r>
          </a:p>
        </p:txBody>
      </p:sp>
    </p:spTree>
  </p:cSld>
  <p:clrMapOvr>
    <a:masterClrMapping xmlns:a="http://schemas.openxmlformats.org/drawingml/2006/main"/>
  </p:clrMapOvr>
</p:sld>
</file>