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8b41bd8d1349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1c4ff2a14b4def"/>
  </p:sldMasterIdLst>
  <p:sldIdLst>
    <p:sldId xmlns:r="http://schemas.openxmlformats.org/officeDocument/2006/relationships" id="256" r:id="Rbbcd853fc92c4166"/>
    <p:sldId xmlns:r="http://schemas.openxmlformats.org/officeDocument/2006/relationships" id="257" r:id="R282860bfee2e4b49"/>
    <p:sldId xmlns:r="http://schemas.openxmlformats.org/officeDocument/2006/relationships" id="258" r:id="R122f3dce256f4063"/>
    <p:sldId xmlns:r="http://schemas.openxmlformats.org/officeDocument/2006/relationships" id="259" r:id="Rfc9ffc107b2447e5"/>
    <p:sldId xmlns:r="http://schemas.openxmlformats.org/officeDocument/2006/relationships" id="260" r:id="R0a2075163d7f4624"/>
    <p:sldId xmlns:r="http://schemas.openxmlformats.org/officeDocument/2006/relationships" id="261" r:id="R7b35ed526d33425a"/>
    <p:sldId xmlns:r="http://schemas.openxmlformats.org/officeDocument/2006/relationships" id="262" r:id="Raa5ccf43317545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c4ff2a14b4def" /><Relationship Type="http://schemas.openxmlformats.org/officeDocument/2006/relationships/slide" Target="/ppt/slides/slide1.xml" Id="Rbbcd853fc92c4166" /><Relationship Type="http://schemas.openxmlformats.org/officeDocument/2006/relationships/slide" Target="/ppt/slides/slide2.xml" Id="R282860bfee2e4b49" /><Relationship Type="http://schemas.openxmlformats.org/officeDocument/2006/relationships/slide" Target="/ppt/slides/slide3.xml" Id="R122f3dce256f4063" /><Relationship Type="http://schemas.openxmlformats.org/officeDocument/2006/relationships/slide" Target="/ppt/slides/slide4.xml" Id="Rfc9ffc107b2447e5" /><Relationship Type="http://schemas.openxmlformats.org/officeDocument/2006/relationships/slide" Target="/ppt/slides/slide5.xml" Id="R0a2075163d7f4624" /><Relationship Type="http://schemas.openxmlformats.org/officeDocument/2006/relationships/slide" Target="/ppt/slides/slide6.xml" Id="R7b35ed526d33425a" /><Relationship Type="http://schemas.openxmlformats.org/officeDocument/2006/relationships/slide" Target="/ppt/slides/slide7.xml" Id="Raa5ccf43317545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6ef9a49024a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32619d02e49ef" /><Relationship Type="http://schemas.openxmlformats.org/officeDocument/2006/relationships/theme" Target="/ppt/slideMasters/theme/theme1.xml" Id="R10e6783361bb49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f32619d02e49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91d17988d48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2fc88865446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700d326e040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2f7fc1fe643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30a5cc14049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8f8f9d91e4c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e652a25d84d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KÅRE K KRISTENSEN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KRISTENSEN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K KRISTENSEN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KRISTENSEN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KRISTENSEN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KRISTENSEN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15 258 523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−1 306 505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−1 170 991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11 324 648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14 021 776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KRISTENSEN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KRISTENSEN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KRISTENSEN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Storengveien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45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post@kkk.as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968 010 506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KRISTENSEN AS</a:t>
            </a:r>
          </a:p>
        </p:txBody>
      </p:sp>
    </p:spTree>
  </p:cSld>
  <p:clrMapOvr>
    <a:masterClrMapping xmlns:a="http://schemas.openxmlformats.org/drawingml/2006/main"/>
  </p:clrMapOvr>
</p:sld>
</file>