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7c73f1692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864573a7c4aff"/>
  </p:sldMasterIdLst>
  <p:sldIdLst>
    <p:sldId xmlns:r="http://schemas.openxmlformats.org/officeDocument/2006/relationships" id="256" r:id="R05d97094302a49c1"/>
    <p:sldId xmlns:r="http://schemas.openxmlformats.org/officeDocument/2006/relationships" id="257" r:id="Rd3871f87b5c648e0"/>
    <p:sldId xmlns:r="http://schemas.openxmlformats.org/officeDocument/2006/relationships" id="258" r:id="R0522b3b7ba474299"/>
    <p:sldId xmlns:r="http://schemas.openxmlformats.org/officeDocument/2006/relationships" id="259" r:id="Rae67ca3521bb4b47"/>
    <p:sldId xmlns:r="http://schemas.openxmlformats.org/officeDocument/2006/relationships" id="260" r:id="R0a2a963fc034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864573a7c4aff" /><Relationship Type="http://schemas.openxmlformats.org/officeDocument/2006/relationships/slide" Target="/ppt/slides/slide1.xml" Id="R05d97094302a49c1" /><Relationship Type="http://schemas.openxmlformats.org/officeDocument/2006/relationships/slide" Target="/ppt/slides/slide2.xml" Id="Rd3871f87b5c648e0" /><Relationship Type="http://schemas.openxmlformats.org/officeDocument/2006/relationships/slide" Target="/ppt/slides/slide3.xml" Id="R0522b3b7ba474299" /><Relationship Type="http://schemas.openxmlformats.org/officeDocument/2006/relationships/slide" Target="/ppt/slides/slide4.xml" Id="Rae67ca3521bb4b47" /><Relationship Type="http://schemas.openxmlformats.org/officeDocument/2006/relationships/slide" Target="/ppt/slides/slide5.xml" Id="R0a2a963fc034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beb6d861c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a2cb6c7d24680" /><Relationship Type="http://schemas.openxmlformats.org/officeDocument/2006/relationships/theme" Target="/ppt/slideMasters/theme/theme1.xml" Id="Rf26927f43812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a2cb6c7d246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eda6334664c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f25e6b35b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aaf83d21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c4b294ebc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57d7de911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 NILSEN HAUG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NILSEN HAUG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967 970 549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