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530dc0d8a044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66e6d46c04459e"/>
  </p:sldMasterIdLst>
  <p:sldIdLst>
    <p:sldId xmlns:r="http://schemas.openxmlformats.org/officeDocument/2006/relationships" id="256" r:id="R107227ef165e4422"/>
    <p:sldId xmlns:r="http://schemas.openxmlformats.org/officeDocument/2006/relationships" id="257" r:id="R508d87c19df14574"/>
    <p:sldId xmlns:r="http://schemas.openxmlformats.org/officeDocument/2006/relationships" id="258" r:id="R7374178b7c1e4745"/>
    <p:sldId xmlns:r="http://schemas.openxmlformats.org/officeDocument/2006/relationships" id="259" r:id="R96b2164de81347d0"/>
    <p:sldId xmlns:r="http://schemas.openxmlformats.org/officeDocument/2006/relationships" id="260" r:id="Rc591cde3798c4f9f"/>
    <p:sldId xmlns:r="http://schemas.openxmlformats.org/officeDocument/2006/relationships" id="261" r:id="Re1dea83a617f40ea"/>
    <p:sldId xmlns:r="http://schemas.openxmlformats.org/officeDocument/2006/relationships" id="262" r:id="R541f6311c5ba40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66e6d46c04459e" /><Relationship Type="http://schemas.openxmlformats.org/officeDocument/2006/relationships/slide" Target="/ppt/slides/slide1.xml" Id="R107227ef165e4422" /><Relationship Type="http://schemas.openxmlformats.org/officeDocument/2006/relationships/slide" Target="/ppt/slides/slide2.xml" Id="R508d87c19df14574" /><Relationship Type="http://schemas.openxmlformats.org/officeDocument/2006/relationships/slide" Target="/ppt/slides/slide3.xml" Id="R7374178b7c1e4745" /><Relationship Type="http://schemas.openxmlformats.org/officeDocument/2006/relationships/slide" Target="/ppt/slides/slide4.xml" Id="R96b2164de81347d0" /><Relationship Type="http://schemas.openxmlformats.org/officeDocument/2006/relationships/slide" Target="/ppt/slides/slide5.xml" Id="Rc591cde3798c4f9f" /><Relationship Type="http://schemas.openxmlformats.org/officeDocument/2006/relationships/slide" Target="/ppt/slides/slide6.xml" Id="Re1dea83a617f40ea" /><Relationship Type="http://schemas.openxmlformats.org/officeDocument/2006/relationships/slide" Target="/ppt/slides/slide7.xml" Id="R541f6311c5ba40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db3a08b82a4e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a6006731045aa" /><Relationship Type="http://schemas.openxmlformats.org/officeDocument/2006/relationships/theme" Target="/ppt/slideMasters/theme/theme1.xml" Id="R0b96d98c108448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9a6006731045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f3ab44d2e45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df40638f946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80f232e704e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6f6b7474d49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cb57504964e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a235d3f1242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2349e1f3a49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ALSAKER BRYGGE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ALSAKER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ALSAKER BRYGGE AS ble etablert [år] og holder til i Onarheim.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ALSAKER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ALSAKER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ALSAKER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13 358 076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7 118 617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−9 436 791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263 258 119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661 603 342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ALSAKER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MEIDELL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ALSAKER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Flakkavågsvegen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5694 Onarheim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967 969 818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ALSAKER BRYGGE AS</a:t>
            </a:r>
          </a:p>
        </p:txBody>
      </p:sp>
    </p:spTree>
  </p:cSld>
  <p:clrMapOvr>
    <a:masterClrMapping xmlns:a="http://schemas.openxmlformats.org/drawingml/2006/main"/>
  </p:clrMapOvr>
</p:sld>
</file>