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911454d0841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6a97ccc6984dd0"/>
  </p:sldMasterIdLst>
  <p:sldIdLst>
    <p:sldId xmlns:r="http://schemas.openxmlformats.org/officeDocument/2006/relationships" id="256" r:id="R6a034c89b1004cc1"/>
    <p:sldId xmlns:r="http://schemas.openxmlformats.org/officeDocument/2006/relationships" id="257" r:id="Rec3f4f2e78294654"/>
    <p:sldId xmlns:r="http://schemas.openxmlformats.org/officeDocument/2006/relationships" id="258" r:id="Rf4119bd3c6694bdd"/>
    <p:sldId xmlns:r="http://schemas.openxmlformats.org/officeDocument/2006/relationships" id="259" r:id="R079a1ca7991c4cae"/>
    <p:sldId xmlns:r="http://schemas.openxmlformats.org/officeDocument/2006/relationships" id="260" r:id="Rcb437397c9084d0f"/>
    <p:sldId xmlns:r="http://schemas.openxmlformats.org/officeDocument/2006/relationships" id="261" r:id="Rbd2e0fd627434d63"/>
    <p:sldId xmlns:r="http://schemas.openxmlformats.org/officeDocument/2006/relationships" id="262" r:id="R2f92f4279cf0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a97ccc6984dd0" /><Relationship Type="http://schemas.openxmlformats.org/officeDocument/2006/relationships/slide" Target="/ppt/slides/slide1.xml" Id="R6a034c89b1004cc1" /><Relationship Type="http://schemas.openxmlformats.org/officeDocument/2006/relationships/slide" Target="/ppt/slides/slide2.xml" Id="Rec3f4f2e78294654" /><Relationship Type="http://schemas.openxmlformats.org/officeDocument/2006/relationships/slide" Target="/ppt/slides/slide3.xml" Id="Rf4119bd3c6694bdd" /><Relationship Type="http://schemas.openxmlformats.org/officeDocument/2006/relationships/slide" Target="/ppt/slides/slide4.xml" Id="R079a1ca7991c4cae" /><Relationship Type="http://schemas.openxmlformats.org/officeDocument/2006/relationships/slide" Target="/ppt/slides/slide5.xml" Id="Rcb437397c9084d0f" /><Relationship Type="http://schemas.openxmlformats.org/officeDocument/2006/relationships/slide" Target="/ppt/slides/slide6.xml" Id="Rbd2e0fd627434d63" /><Relationship Type="http://schemas.openxmlformats.org/officeDocument/2006/relationships/slide" Target="/ppt/slides/slide7.xml" Id="R2f92f4279cf0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6cc94efd046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a98998f145ec" /><Relationship Type="http://schemas.openxmlformats.org/officeDocument/2006/relationships/theme" Target="/ppt/slideMasters/theme/theme1.xml" Id="R36d46603d95641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9a98998f145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e41ef553649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92fe961c049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588ad754243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6f48ebce064c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6d6187b5944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541a9ec564f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00003c2a45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BABYRINGEN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BABYRINGEN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260 056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1 828 685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4 489 773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ROAR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HELGESEN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Solhell AS, Maridalsveien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967 925 535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BABYRINGEN AS</a:t>
            </a:r>
          </a:p>
        </p:txBody>
      </p:sp>
    </p:spTree>
  </p:cSld>
  <p:clrMapOvr>
    <a:masterClrMapping xmlns:a="http://schemas.openxmlformats.org/drawingml/2006/main"/>
  </p:clrMapOvr>
</p:sld>
</file>