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54944e817b43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c3647871e2401b"/>
  </p:sldMasterIdLst>
  <p:sldIdLst>
    <p:sldId xmlns:r="http://schemas.openxmlformats.org/officeDocument/2006/relationships" id="256" r:id="R55c1d80f3d9f4e8e"/>
    <p:sldId xmlns:r="http://schemas.openxmlformats.org/officeDocument/2006/relationships" id="257" r:id="R401f8e2503fe43c4"/>
    <p:sldId xmlns:r="http://schemas.openxmlformats.org/officeDocument/2006/relationships" id="258" r:id="R32c93e12a2734889"/>
    <p:sldId xmlns:r="http://schemas.openxmlformats.org/officeDocument/2006/relationships" id="259" r:id="R084988eadd4240d3"/>
    <p:sldId xmlns:r="http://schemas.openxmlformats.org/officeDocument/2006/relationships" id="260" r:id="Rfc18f85673dc49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3647871e2401b" /><Relationship Type="http://schemas.openxmlformats.org/officeDocument/2006/relationships/slide" Target="/ppt/slides/slide1.xml" Id="R55c1d80f3d9f4e8e" /><Relationship Type="http://schemas.openxmlformats.org/officeDocument/2006/relationships/slide" Target="/ppt/slides/slide2.xml" Id="R401f8e2503fe43c4" /><Relationship Type="http://schemas.openxmlformats.org/officeDocument/2006/relationships/slide" Target="/ppt/slides/slide3.xml" Id="R32c93e12a2734889" /><Relationship Type="http://schemas.openxmlformats.org/officeDocument/2006/relationships/slide" Target="/ppt/slides/slide4.xml" Id="R084988eadd4240d3" /><Relationship Type="http://schemas.openxmlformats.org/officeDocument/2006/relationships/slide" Target="/ppt/slides/slide5.xml" Id="Rfc18f85673dc49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df931cb9849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56ed0397b4dc1" /><Relationship Type="http://schemas.openxmlformats.org/officeDocument/2006/relationships/theme" Target="/ppt/slideMasters/theme/theme1.xml" Id="R6bb62aaae30e4b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e56ed0397b4d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aa5345ed64f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da77203ce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5d621c8664e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4766c3a264f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61c2a6300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