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b0b84da24d43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c1693096c34c56"/>
  </p:sldMasterIdLst>
  <p:sldIdLst>
    <p:sldId xmlns:r="http://schemas.openxmlformats.org/officeDocument/2006/relationships" id="256" r:id="R561c49a0367e4667"/>
    <p:sldId xmlns:r="http://schemas.openxmlformats.org/officeDocument/2006/relationships" id="257" r:id="Ra61b42449f304f9e"/>
    <p:sldId xmlns:r="http://schemas.openxmlformats.org/officeDocument/2006/relationships" id="258" r:id="R915284b8029d4bfb"/>
    <p:sldId xmlns:r="http://schemas.openxmlformats.org/officeDocument/2006/relationships" id="259" r:id="R5fb8895c6e124bcb"/>
    <p:sldId xmlns:r="http://schemas.openxmlformats.org/officeDocument/2006/relationships" id="260" r:id="R14d6b74f72af49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c1693096c34c56" /><Relationship Type="http://schemas.openxmlformats.org/officeDocument/2006/relationships/slide" Target="/ppt/slides/slide1.xml" Id="R561c49a0367e4667" /><Relationship Type="http://schemas.openxmlformats.org/officeDocument/2006/relationships/slide" Target="/ppt/slides/slide2.xml" Id="Ra61b42449f304f9e" /><Relationship Type="http://schemas.openxmlformats.org/officeDocument/2006/relationships/slide" Target="/ppt/slides/slide3.xml" Id="R915284b8029d4bfb" /><Relationship Type="http://schemas.openxmlformats.org/officeDocument/2006/relationships/slide" Target="/ppt/slides/slide4.xml" Id="R5fb8895c6e124bcb" /><Relationship Type="http://schemas.openxmlformats.org/officeDocument/2006/relationships/slide" Target="/ppt/slides/slide5.xml" Id="R14d6b74f72af49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d0543773e045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f3d6ceb3447f4" /><Relationship Type="http://schemas.openxmlformats.org/officeDocument/2006/relationships/theme" Target="/ppt/slideMasters/theme/theme1.xml" Id="R8083a7ce69024e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9f3d6ceb3447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8ebdeb2f24b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3ebe69b9e46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8b8628a5a42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29284167747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b358a06984a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FARESTVEIT RØR &amp; SVEIS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FARESTVEIT RØR &amp; SVEIS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FARESTVEIT RØR &amp; SVEIS ble etablert [år] og holder til i Modalen.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FARESTVEIT RØR &amp; SVEIS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FARESTVEIT RØR &amp; SVEIS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FARESTVEIT RØR &amp; SVEIS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Modalen 1041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5729 Modalen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967 865 249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FARESTVEIT RØR &amp; SVEIS</a:t>
            </a:r>
          </a:p>
        </p:txBody>
      </p:sp>
    </p:spTree>
  </p:cSld>
  <p:clrMapOvr>
    <a:masterClrMapping xmlns:a="http://schemas.openxmlformats.org/drawingml/2006/main"/>
  </p:clrMapOvr>
</p:sld>
</file>