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86b96fe0f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2b59101974043"/>
  </p:sldMasterIdLst>
  <p:sldIdLst>
    <p:sldId xmlns:r="http://schemas.openxmlformats.org/officeDocument/2006/relationships" id="256" r:id="R1cc4c04e76de4c82"/>
    <p:sldId xmlns:r="http://schemas.openxmlformats.org/officeDocument/2006/relationships" id="257" r:id="R9103e1cfe9104c0f"/>
    <p:sldId xmlns:r="http://schemas.openxmlformats.org/officeDocument/2006/relationships" id="258" r:id="Rd9da1c2d336a427a"/>
    <p:sldId xmlns:r="http://schemas.openxmlformats.org/officeDocument/2006/relationships" id="259" r:id="Ra2fa4a093bcc433a"/>
    <p:sldId xmlns:r="http://schemas.openxmlformats.org/officeDocument/2006/relationships" id="260" r:id="R766ac4f8b56e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2b59101974043" /><Relationship Type="http://schemas.openxmlformats.org/officeDocument/2006/relationships/slide" Target="/ppt/slides/slide1.xml" Id="R1cc4c04e76de4c82" /><Relationship Type="http://schemas.openxmlformats.org/officeDocument/2006/relationships/slide" Target="/ppt/slides/slide2.xml" Id="R9103e1cfe9104c0f" /><Relationship Type="http://schemas.openxmlformats.org/officeDocument/2006/relationships/slide" Target="/ppt/slides/slide3.xml" Id="Rd9da1c2d336a427a" /><Relationship Type="http://schemas.openxmlformats.org/officeDocument/2006/relationships/slide" Target="/ppt/slides/slide4.xml" Id="Ra2fa4a093bcc433a" /><Relationship Type="http://schemas.openxmlformats.org/officeDocument/2006/relationships/slide" Target="/ppt/slides/slide5.xml" Id="R766ac4f8b56e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509aead5d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5461cf8514386" /><Relationship Type="http://schemas.openxmlformats.org/officeDocument/2006/relationships/theme" Target="/ppt/slideMasters/theme/theme1.xml" Id="Rfa7e708e43b348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45461cf85143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8bdc23c62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9b34cef3d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0b7a490e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c68bc416c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e748f368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USTERUD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USTERUD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USTERUD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USTERUD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USTERUD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USTERUD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967 831 743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USTERUD MANAGEMENT AS</a:t>
            </a:r>
          </a:p>
        </p:txBody>
      </p:sp>
    </p:spTree>
  </p:cSld>
  <p:clrMapOvr>
    <a:masterClrMapping xmlns:a="http://schemas.openxmlformats.org/drawingml/2006/main"/>
  </p:clrMapOvr>
</p:sld>
</file>