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103b627a73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f476954c74d49"/>
  </p:sldMasterIdLst>
  <p:sldIdLst>
    <p:sldId xmlns:r="http://schemas.openxmlformats.org/officeDocument/2006/relationships" id="256" r:id="Rddcaab8a056c47d2"/>
    <p:sldId xmlns:r="http://schemas.openxmlformats.org/officeDocument/2006/relationships" id="257" r:id="R9b72ef8cbb67409f"/>
    <p:sldId xmlns:r="http://schemas.openxmlformats.org/officeDocument/2006/relationships" id="258" r:id="R1fb50b4e62a24861"/>
    <p:sldId xmlns:r="http://schemas.openxmlformats.org/officeDocument/2006/relationships" id="259" r:id="Rf816bf3aa10f4d2f"/>
    <p:sldId xmlns:r="http://schemas.openxmlformats.org/officeDocument/2006/relationships" id="260" r:id="R7c0a52b6a93e41e9"/>
    <p:sldId xmlns:r="http://schemas.openxmlformats.org/officeDocument/2006/relationships" id="261" r:id="R5de68d56e22b4c48"/>
    <p:sldId xmlns:r="http://schemas.openxmlformats.org/officeDocument/2006/relationships" id="262" r:id="R197a6d67406c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f476954c74d49" /><Relationship Type="http://schemas.openxmlformats.org/officeDocument/2006/relationships/slide" Target="/ppt/slides/slide1.xml" Id="Rddcaab8a056c47d2" /><Relationship Type="http://schemas.openxmlformats.org/officeDocument/2006/relationships/slide" Target="/ppt/slides/slide2.xml" Id="R9b72ef8cbb67409f" /><Relationship Type="http://schemas.openxmlformats.org/officeDocument/2006/relationships/slide" Target="/ppt/slides/slide3.xml" Id="R1fb50b4e62a24861" /><Relationship Type="http://schemas.openxmlformats.org/officeDocument/2006/relationships/slide" Target="/ppt/slides/slide4.xml" Id="Rf816bf3aa10f4d2f" /><Relationship Type="http://schemas.openxmlformats.org/officeDocument/2006/relationships/slide" Target="/ppt/slides/slide5.xml" Id="R7c0a52b6a93e41e9" /><Relationship Type="http://schemas.openxmlformats.org/officeDocument/2006/relationships/slide" Target="/ppt/slides/slide6.xml" Id="R5de68d56e22b4c48" /><Relationship Type="http://schemas.openxmlformats.org/officeDocument/2006/relationships/slide" Target="/ppt/slides/slide7.xml" Id="R197a6d67406c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3326db3574c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d923b0a74b48" /><Relationship Type="http://schemas.openxmlformats.org/officeDocument/2006/relationships/theme" Target="/ppt/slideMasters/theme/theme1.xml" Id="R0617de542af6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3d923b0a7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814bac0e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8106e39f443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54ffeeaa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a32a5eb504a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37a9d4164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49841b604b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c3c1d62d8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ALFAELKIDA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ALFAELKIDA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43 002 221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9 859 695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MYRVANG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 HOLDING AS  –  28,7 %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HOBBIT HOLDING AS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AGS HOLDING GJØVIK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 gate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611 71823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post@alfaelkida.no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alfaelkida.no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967 725 560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ALFAELKIDA AS</a:t>
            </a:r>
          </a:p>
        </p:txBody>
      </p:sp>
    </p:spTree>
  </p:cSld>
  <p:clrMapOvr>
    <a:masterClrMapping xmlns:a="http://schemas.openxmlformats.org/drawingml/2006/main"/>
  </p:clrMapOvr>
</p:sld>
</file>