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783ae0492b4f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8ada23e58b43cd"/>
  </p:sldMasterIdLst>
  <p:sldIdLst>
    <p:sldId xmlns:r="http://schemas.openxmlformats.org/officeDocument/2006/relationships" id="256" r:id="Rfd3e98b8a95c4937"/>
    <p:sldId xmlns:r="http://schemas.openxmlformats.org/officeDocument/2006/relationships" id="257" r:id="Rce4b4e090def4606"/>
    <p:sldId xmlns:r="http://schemas.openxmlformats.org/officeDocument/2006/relationships" id="258" r:id="R639c23578c494e19"/>
    <p:sldId xmlns:r="http://schemas.openxmlformats.org/officeDocument/2006/relationships" id="259" r:id="Rfef5df5ddda84a16"/>
    <p:sldId xmlns:r="http://schemas.openxmlformats.org/officeDocument/2006/relationships" id="260" r:id="R3be8a07aea1d487f"/>
    <p:sldId xmlns:r="http://schemas.openxmlformats.org/officeDocument/2006/relationships" id="261" r:id="R77f3a4607aa449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8ada23e58b43cd" /><Relationship Type="http://schemas.openxmlformats.org/officeDocument/2006/relationships/slide" Target="/ppt/slides/slide1.xml" Id="Rfd3e98b8a95c4937" /><Relationship Type="http://schemas.openxmlformats.org/officeDocument/2006/relationships/slide" Target="/ppt/slides/slide2.xml" Id="Rce4b4e090def4606" /><Relationship Type="http://schemas.openxmlformats.org/officeDocument/2006/relationships/slide" Target="/ppt/slides/slide3.xml" Id="R639c23578c494e19" /><Relationship Type="http://schemas.openxmlformats.org/officeDocument/2006/relationships/slide" Target="/ppt/slides/slide4.xml" Id="Rfef5df5ddda84a16" /><Relationship Type="http://schemas.openxmlformats.org/officeDocument/2006/relationships/slide" Target="/ppt/slides/slide5.xml" Id="R3be8a07aea1d487f" /><Relationship Type="http://schemas.openxmlformats.org/officeDocument/2006/relationships/slide" Target="/ppt/slides/slide6.xml" Id="R77f3a4607aa449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93bcf0f9a341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b6cb627f8490f" /><Relationship Type="http://schemas.openxmlformats.org/officeDocument/2006/relationships/theme" Target="/ppt/slideMasters/theme/theme1.xml" Id="R90f7de9e3dc842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9b6cb627f849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c8b41e34746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9a4ae6e6044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86367217841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37523c09446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8544a2dea43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d56646dfc4d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TEAM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TEAM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10 232 373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−1 601 774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−1 366 913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3 726 919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6 588 283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967 592 196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TEAM BYGG AS</a:t>
            </a:r>
          </a:p>
        </p:txBody>
      </p:sp>
    </p:spTree>
  </p:cSld>
  <p:clrMapOvr>
    <a:masterClrMapping xmlns:a="http://schemas.openxmlformats.org/drawingml/2006/main"/>
  </p:clrMapOvr>
</p:sld>
</file>