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3a67b7d2c246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3c341184594581"/>
  </p:sldMasterIdLst>
  <p:sldIdLst>
    <p:sldId xmlns:r="http://schemas.openxmlformats.org/officeDocument/2006/relationships" id="256" r:id="Rcbb335d1bacb40b1"/>
    <p:sldId xmlns:r="http://schemas.openxmlformats.org/officeDocument/2006/relationships" id="257" r:id="Re442a65cdfd74872"/>
    <p:sldId xmlns:r="http://schemas.openxmlformats.org/officeDocument/2006/relationships" id="258" r:id="R3fd31574f845471a"/>
    <p:sldId xmlns:r="http://schemas.openxmlformats.org/officeDocument/2006/relationships" id="259" r:id="R97372e8e8f28439c"/>
    <p:sldId xmlns:r="http://schemas.openxmlformats.org/officeDocument/2006/relationships" id="260" r:id="Rb2316816f0e64e9f"/>
    <p:sldId xmlns:r="http://schemas.openxmlformats.org/officeDocument/2006/relationships" id="261" r:id="R9362e07f4acb4f98"/>
    <p:sldId xmlns:r="http://schemas.openxmlformats.org/officeDocument/2006/relationships" id="262" r:id="R13da1e7ef9a748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3c341184594581" /><Relationship Type="http://schemas.openxmlformats.org/officeDocument/2006/relationships/slide" Target="/ppt/slides/slide1.xml" Id="Rcbb335d1bacb40b1" /><Relationship Type="http://schemas.openxmlformats.org/officeDocument/2006/relationships/slide" Target="/ppt/slides/slide2.xml" Id="Re442a65cdfd74872" /><Relationship Type="http://schemas.openxmlformats.org/officeDocument/2006/relationships/slide" Target="/ppt/slides/slide3.xml" Id="R3fd31574f845471a" /><Relationship Type="http://schemas.openxmlformats.org/officeDocument/2006/relationships/slide" Target="/ppt/slides/slide4.xml" Id="R97372e8e8f28439c" /><Relationship Type="http://schemas.openxmlformats.org/officeDocument/2006/relationships/slide" Target="/ppt/slides/slide5.xml" Id="Rb2316816f0e64e9f" /><Relationship Type="http://schemas.openxmlformats.org/officeDocument/2006/relationships/slide" Target="/ppt/slides/slide6.xml" Id="R9362e07f4acb4f98" /><Relationship Type="http://schemas.openxmlformats.org/officeDocument/2006/relationships/slide" Target="/ppt/slides/slide7.xml" Id="R13da1e7ef9a748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d8b9ad55894f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f1d8d20dfb4c8a" /><Relationship Type="http://schemas.openxmlformats.org/officeDocument/2006/relationships/theme" Target="/ppt/slideMasters/theme/theme1.xml" Id="R2c724520135d4e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f1d8d20dfb4c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ec95c7154045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f28cdbd3bd46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7976fab0f640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dd48e17f6b4b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c35d98c0b843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321ab935ac44c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5b0518bbd144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KONGENS BRYGGE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KONGENS BRYGGE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KONGENS BRYGGE 2 AS ble etablert [år] og holder til i Rygge.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KONGENS BRYGGE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KONGENS BRYGGE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KONGENS BRYGGE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541 531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140 333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104 853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1 002 570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1 603 115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KONGENS BRYGGE 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HERDE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KONGENS BRYGGE 2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Ryggeveien 353A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1580 Rygge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967 578 029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KONGENS BRYGGE 2 AS</a:t>
            </a:r>
          </a:p>
        </p:txBody>
      </p:sp>
    </p:spTree>
  </p:cSld>
  <p:clrMapOvr>
    <a:masterClrMapping xmlns:a="http://schemas.openxmlformats.org/drawingml/2006/main"/>
  </p:clrMapOvr>
</p:sld>
</file>