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948adf7c6042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5d4a9c99746c3"/>
  </p:sldMasterIdLst>
  <p:sldIdLst>
    <p:sldId xmlns:r="http://schemas.openxmlformats.org/officeDocument/2006/relationships" id="256" r:id="Rcc503903ef36452f"/>
    <p:sldId xmlns:r="http://schemas.openxmlformats.org/officeDocument/2006/relationships" id="257" r:id="R3289d0dee53847b8"/>
    <p:sldId xmlns:r="http://schemas.openxmlformats.org/officeDocument/2006/relationships" id="258" r:id="Rf7c95024ea8e4950"/>
    <p:sldId xmlns:r="http://schemas.openxmlformats.org/officeDocument/2006/relationships" id="259" r:id="Rec9e0c4e3de54d64"/>
    <p:sldId xmlns:r="http://schemas.openxmlformats.org/officeDocument/2006/relationships" id="260" r:id="R18e1770d1a5e44c1"/>
    <p:sldId xmlns:r="http://schemas.openxmlformats.org/officeDocument/2006/relationships" id="261" r:id="R3bab2444bea447c0"/>
    <p:sldId xmlns:r="http://schemas.openxmlformats.org/officeDocument/2006/relationships" id="262" r:id="Re117cb53a5c4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5d4a9c99746c3" /><Relationship Type="http://schemas.openxmlformats.org/officeDocument/2006/relationships/slide" Target="/ppt/slides/slide1.xml" Id="Rcc503903ef36452f" /><Relationship Type="http://schemas.openxmlformats.org/officeDocument/2006/relationships/slide" Target="/ppt/slides/slide2.xml" Id="R3289d0dee53847b8" /><Relationship Type="http://schemas.openxmlformats.org/officeDocument/2006/relationships/slide" Target="/ppt/slides/slide3.xml" Id="Rf7c95024ea8e4950" /><Relationship Type="http://schemas.openxmlformats.org/officeDocument/2006/relationships/slide" Target="/ppt/slides/slide4.xml" Id="Rec9e0c4e3de54d64" /><Relationship Type="http://schemas.openxmlformats.org/officeDocument/2006/relationships/slide" Target="/ppt/slides/slide5.xml" Id="R18e1770d1a5e44c1" /><Relationship Type="http://schemas.openxmlformats.org/officeDocument/2006/relationships/slide" Target="/ppt/slides/slide6.xml" Id="R3bab2444bea447c0" /><Relationship Type="http://schemas.openxmlformats.org/officeDocument/2006/relationships/slide" Target="/ppt/slides/slide7.xml" Id="Re117cb53a5c4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d554db6c7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eb785c5440fa" /><Relationship Type="http://schemas.openxmlformats.org/officeDocument/2006/relationships/theme" Target="/ppt/slideMasters/theme/theme1.xml" Id="R8c630a91c1074f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8eb785c54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359643766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3899a4deb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cd68c8f06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5d098aff0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f187ceb2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2ee1bc0d1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4c85137e8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INTERNOVA AVIATION - MARINE - SURFACE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INTERNOVA AVIATION - MARINE - SURFACE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878 852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HECO LABORATORIEUTSTYR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12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internova@heco.no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www.internova-acwold.no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967 577 979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AVIATION - MARINE - SURFACE AS</a:t>
            </a:r>
          </a:p>
        </p:txBody>
      </p:sp>
    </p:spTree>
  </p:cSld>
  <p:clrMapOvr>
    <a:masterClrMapping xmlns:a="http://schemas.openxmlformats.org/drawingml/2006/main"/>
  </p:clrMapOvr>
</p:sld>
</file>