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d31938cdce4b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7d887fff834892"/>
  </p:sldMasterIdLst>
  <p:sldIdLst>
    <p:sldId xmlns:r="http://schemas.openxmlformats.org/officeDocument/2006/relationships" id="256" r:id="R9da758f0ab1e49f8"/>
    <p:sldId xmlns:r="http://schemas.openxmlformats.org/officeDocument/2006/relationships" id="257" r:id="Rec9acd0f81fd4909"/>
    <p:sldId xmlns:r="http://schemas.openxmlformats.org/officeDocument/2006/relationships" id="258" r:id="R17638e103658429b"/>
    <p:sldId xmlns:r="http://schemas.openxmlformats.org/officeDocument/2006/relationships" id="259" r:id="Rf80547713bcb4e05"/>
    <p:sldId xmlns:r="http://schemas.openxmlformats.org/officeDocument/2006/relationships" id="260" r:id="Rcd4ed468cfbe4fc6"/>
    <p:sldId xmlns:r="http://schemas.openxmlformats.org/officeDocument/2006/relationships" id="261" r:id="R41915b719b0147ed"/>
    <p:sldId xmlns:r="http://schemas.openxmlformats.org/officeDocument/2006/relationships" id="262" r:id="R7d7c48c8be024f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7d887fff834892" /><Relationship Type="http://schemas.openxmlformats.org/officeDocument/2006/relationships/slide" Target="/ppt/slides/slide1.xml" Id="R9da758f0ab1e49f8" /><Relationship Type="http://schemas.openxmlformats.org/officeDocument/2006/relationships/slide" Target="/ppt/slides/slide2.xml" Id="Rec9acd0f81fd4909" /><Relationship Type="http://schemas.openxmlformats.org/officeDocument/2006/relationships/slide" Target="/ppt/slides/slide3.xml" Id="R17638e103658429b" /><Relationship Type="http://schemas.openxmlformats.org/officeDocument/2006/relationships/slide" Target="/ppt/slides/slide4.xml" Id="Rf80547713bcb4e05" /><Relationship Type="http://schemas.openxmlformats.org/officeDocument/2006/relationships/slide" Target="/ppt/slides/slide5.xml" Id="Rcd4ed468cfbe4fc6" /><Relationship Type="http://schemas.openxmlformats.org/officeDocument/2006/relationships/slide" Target="/ppt/slides/slide6.xml" Id="R41915b719b0147ed" /><Relationship Type="http://schemas.openxmlformats.org/officeDocument/2006/relationships/slide" Target="/ppt/slides/slide7.xml" Id="R7d7c48c8be024f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03783a364643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98870766b45ad" /><Relationship Type="http://schemas.openxmlformats.org/officeDocument/2006/relationships/theme" Target="/ppt/slideMasters/theme/theme1.xml" Id="Rcb64807e0caf4a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398870766b45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ac272a4734e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5168443d749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78eec56ff40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d831f423e46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1a789856942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69c04768440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e9c85c31f4d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MORGAN INSTRUMENT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MORGAN INSTRUMENT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MORGAN INSTRUMENT NORGE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MORGAN INSTRUMENT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MORGAN INSTRUMENT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MORGAN INSTRUMENT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28 626 201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308 890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−97 663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15 676 199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22 836 940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MORGAN INSTRUMENT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MORGAN INSTRUMENT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Stokkevannveien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3962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www.morganinstrument.com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967 565 059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MORGAN INSTRUMENT NORGE AS</a:t>
            </a:r>
          </a:p>
        </p:txBody>
      </p:sp>
    </p:spTree>
  </p:cSld>
  <p:clrMapOvr>
    <a:masterClrMapping xmlns:a="http://schemas.openxmlformats.org/drawingml/2006/main"/>
  </p:clrMapOvr>
</p:sld>
</file>