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708b3903345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0933cb312d4439"/>
  </p:sldMasterIdLst>
  <p:sldIdLst>
    <p:sldId xmlns:r="http://schemas.openxmlformats.org/officeDocument/2006/relationships" id="256" r:id="Rebc8db2828ac4aec"/>
    <p:sldId xmlns:r="http://schemas.openxmlformats.org/officeDocument/2006/relationships" id="257" r:id="Rdc8f06fa61204f2e"/>
    <p:sldId xmlns:r="http://schemas.openxmlformats.org/officeDocument/2006/relationships" id="258" r:id="R53d7e803f2da478a"/>
    <p:sldId xmlns:r="http://schemas.openxmlformats.org/officeDocument/2006/relationships" id="259" r:id="R57014254e2ce409e"/>
    <p:sldId xmlns:r="http://schemas.openxmlformats.org/officeDocument/2006/relationships" id="260" r:id="R03fabc2017bb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933cb312d4439" /><Relationship Type="http://schemas.openxmlformats.org/officeDocument/2006/relationships/slide" Target="/ppt/slides/slide1.xml" Id="Rebc8db2828ac4aec" /><Relationship Type="http://schemas.openxmlformats.org/officeDocument/2006/relationships/slide" Target="/ppt/slides/slide2.xml" Id="Rdc8f06fa61204f2e" /><Relationship Type="http://schemas.openxmlformats.org/officeDocument/2006/relationships/slide" Target="/ppt/slides/slide3.xml" Id="R53d7e803f2da478a" /><Relationship Type="http://schemas.openxmlformats.org/officeDocument/2006/relationships/slide" Target="/ppt/slides/slide4.xml" Id="R57014254e2ce409e" /><Relationship Type="http://schemas.openxmlformats.org/officeDocument/2006/relationships/slide" Target="/ppt/slides/slide5.xml" Id="R03fabc2017bb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80e1767cf44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c3aed095941b0" /><Relationship Type="http://schemas.openxmlformats.org/officeDocument/2006/relationships/theme" Target="/ppt/slideMasters/theme/theme1.xml" Id="Rda3ad9003852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8c3aed095941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7c1e2bd53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bd8448f804f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e54fcb877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4007d01bc41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b86387d584d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OASEN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OASEN 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967 542 946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SPORT AS</a:t>
            </a:r>
          </a:p>
        </p:txBody>
      </p:sp>
    </p:spTree>
  </p:cSld>
  <p:clrMapOvr>
    <a:masterClrMapping xmlns:a="http://schemas.openxmlformats.org/drawingml/2006/main"/>
  </p:clrMapOvr>
</p:sld>
</file>