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eb08e366554b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d5f6ceb57944c9"/>
  </p:sldMasterIdLst>
  <p:sldIdLst>
    <p:sldId xmlns:r="http://schemas.openxmlformats.org/officeDocument/2006/relationships" id="256" r:id="R37915f7810bc4ee1"/>
    <p:sldId xmlns:r="http://schemas.openxmlformats.org/officeDocument/2006/relationships" id="257" r:id="Rf7cb8c43a3cf47ba"/>
    <p:sldId xmlns:r="http://schemas.openxmlformats.org/officeDocument/2006/relationships" id="258" r:id="R3a768df2c7544eab"/>
    <p:sldId xmlns:r="http://schemas.openxmlformats.org/officeDocument/2006/relationships" id="259" r:id="Re95e59557e814b9d"/>
    <p:sldId xmlns:r="http://schemas.openxmlformats.org/officeDocument/2006/relationships" id="260" r:id="R339cca188c13447e"/>
    <p:sldId xmlns:r="http://schemas.openxmlformats.org/officeDocument/2006/relationships" id="261" r:id="Rc1283288b8134f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d5f6ceb57944c9" /><Relationship Type="http://schemas.openxmlformats.org/officeDocument/2006/relationships/slide" Target="/ppt/slides/slide1.xml" Id="R37915f7810bc4ee1" /><Relationship Type="http://schemas.openxmlformats.org/officeDocument/2006/relationships/slide" Target="/ppt/slides/slide2.xml" Id="Rf7cb8c43a3cf47ba" /><Relationship Type="http://schemas.openxmlformats.org/officeDocument/2006/relationships/slide" Target="/ppt/slides/slide3.xml" Id="R3a768df2c7544eab" /><Relationship Type="http://schemas.openxmlformats.org/officeDocument/2006/relationships/slide" Target="/ppt/slides/slide4.xml" Id="Re95e59557e814b9d" /><Relationship Type="http://schemas.openxmlformats.org/officeDocument/2006/relationships/slide" Target="/ppt/slides/slide5.xml" Id="R339cca188c13447e" /><Relationship Type="http://schemas.openxmlformats.org/officeDocument/2006/relationships/slide" Target="/ppt/slides/slide6.xml" Id="Rc1283288b8134f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96c9bb868647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ad103dfd24b13" /><Relationship Type="http://schemas.openxmlformats.org/officeDocument/2006/relationships/theme" Target="/ppt/slideMasters/theme/theme1.xml" Id="R58eb981fc6b84b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5ad103dfd24b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e1484fa1540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29f5218db4e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134037a794c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c7f170c124b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61937a71c4e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f75d96bf348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EIKER HUSBYGG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EIKER HUSBYGG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EIKER HUSBYGG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HAGEN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Anemoneveien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87 55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967 539 082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AS</a:t>
            </a:r>
          </a:p>
        </p:txBody>
      </p:sp>
    </p:spTree>
  </p:cSld>
  <p:clrMapOvr>
    <a:masterClrMapping xmlns:a="http://schemas.openxmlformats.org/drawingml/2006/main"/>
  </p:clrMapOvr>
</p:sld>
</file>