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a4168c8a514f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7822a06140462f"/>
  </p:sldMasterIdLst>
  <p:sldIdLst>
    <p:sldId xmlns:r="http://schemas.openxmlformats.org/officeDocument/2006/relationships" id="256" r:id="R4fd87e9085af436f"/>
    <p:sldId xmlns:r="http://schemas.openxmlformats.org/officeDocument/2006/relationships" id="257" r:id="R38ce2826dbe24067"/>
    <p:sldId xmlns:r="http://schemas.openxmlformats.org/officeDocument/2006/relationships" id="258" r:id="Rb3061e78d5ff4e81"/>
    <p:sldId xmlns:r="http://schemas.openxmlformats.org/officeDocument/2006/relationships" id="259" r:id="R1218aa774abf433f"/>
    <p:sldId xmlns:r="http://schemas.openxmlformats.org/officeDocument/2006/relationships" id="260" r:id="R8c54394d5713440f"/>
    <p:sldId xmlns:r="http://schemas.openxmlformats.org/officeDocument/2006/relationships" id="261" r:id="R774863393bcf4501"/>
    <p:sldId xmlns:r="http://schemas.openxmlformats.org/officeDocument/2006/relationships" id="262" r:id="Rec5723ab0cca46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7822a06140462f" /><Relationship Type="http://schemas.openxmlformats.org/officeDocument/2006/relationships/slide" Target="/ppt/slides/slide1.xml" Id="R4fd87e9085af436f" /><Relationship Type="http://schemas.openxmlformats.org/officeDocument/2006/relationships/slide" Target="/ppt/slides/slide2.xml" Id="R38ce2826dbe24067" /><Relationship Type="http://schemas.openxmlformats.org/officeDocument/2006/relationships/slide" Target="/ppt/slides/slide3.xml" Id="Rb3061e78d5ff4e81" /><Relationship Type="http://schemas.openxmlformats.org/officeDocument/2006/relationships/slide" Target="/ppt/slides/slide4.xml" Id="R1218aa774abf433f" /><Relationship Type="http://schemas.openxmlformats.org/officeDocument/2006/relationships/slide" Target="/ppt/slides/slide5.xml" Id="R8c54394d5713440f" /><Relationship Type="http://schemas.openxmlformats.org/officeDocument/2006/relationships/slide" Target="/ppt/slides/slide6.xml" Id="R774863393bcf4501" /><Relationship Type="http://schemas.openxmlformats.org/officeDocument/2006/relationships/slide" Target="/ppt/slides/slide7.xml" Id="Rec5723ab0cca46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02fce3ae1c4a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cb25bcaad4f90" /><Relationship Type="http://schemas.openxmlformats.org/officeDocument/2006/relationships/theme" Target="/ppt/slideMasters/theme/theme1.xml" Id="Rc6fefad749f64f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9cb25bcaad4f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6334236834d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462ee151641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94cad227f48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c01ec602943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5e31f449c44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13863f81146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cba16020443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ORIGON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ORIGON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ORIGON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ORIGON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ORIGON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ORIGON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1 568 000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1 444 283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2 648 787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16 185 439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23 528 821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ORIGON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ANKER-SØRENSEN JAN KIHM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ORIGON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967 424 021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ORIGON AS</a:t>
            </a:r>
          </a:p>
        </p:txBody>
      </p:sp>
    </p:spTree>
  </p:cSld>
  <p:clrMapOvr>
    <a:masterClrMapping xmlns:a="http://schemas.openxmlformats.org/drawingml/2006/main"/>
  </p:clrMapOvr>
</p:sld>
</file>