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489893fde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ab2fe8def44f2"/>
  </p:sldMasterIdLst>
  <p:sldIdLst>
    <p:sldId xmlns:r="http://schemas.openxmlformats.org/officeDocument/2006/relationships" id="256" r:id="Rfe9f5d6648c54895"/>
    <p:sldId xmlns:r="http://schemas.openxmlformats.org/officeDocument/2006/relationships" id="257" r:id="R67f282f7d8be46d7"/>
    <p:sldId xmlns:r="http://schemas.openxmlformats.org/officeDocument/2006/relationships" id="258" r:id="R5c7f816daec24acc"/>
    <p:sldId xmlns:r="http://schemas.openxmlformats.org/officeDocument/2006/relationships" id="259" r:id="R776481b7ad174e19"/>
    <p:sldId xmlns:r="http://schemas.openxmlformats.org/officeDocument/2006/relationships" id="260" r:id="R05304fec53474cf5"/>
    <p:sldId xmlns:r="http://schemas.openxmlformats.org/officeDocument/2006/relationships" id="261" r:id="R76934854a9fa47a0"/>
    <p:sldId xmlns:r="http://schemas.openxmlformats.org/officeDocument/2006/relationships" id="262" r:id="Ra065e3e71f9045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ab2fe8def44f2" /><Relationship Type="http://schemas.openxmlformats.org/officeDocument/2006/relationships/slide" Target="/ppt/slides/slide1.xml" Id="Rfe9f5d6648c54895" /><Relationship Type="http://schemas.openxmlformats.org/officeDocument/2006/relationships/slide" Target="/ppt/slides/slide2.xml" Id="R67f282f7d8be46d7" /><Relationship Type="http://schemas.openxmlformats.org/officeDocument/2006/relationships/slide" Target="/ppt/slides/slide3.xml" Id="R5c7f816daec24acc" /><Relationship Type="http://schemas.openxmlformats.org/officeDocument/2006/relationships/slide" Target="/ppt/slides/slide4.xml" Id="R776481b7ad174e19" /><Relationship Type="http://schemas.openxmlformats.org/officeDocument/2006/relationships/slide" Target="/ppt/slides/slide5.xml" Id="R05304fec53474cf5" /><Relationship Type="http://schemas.openxmlformats.org/officeDocument/2006/relationships/slide" Target="/ppt/slides/slide6.xml" Id="R76934854a9fa47a0" /><Relationship Type="http://schemas.openxmlformats.org/officeDocument/2006/relationships/slide" Target="/ppt/slides/slide7.xml" Id="Ra065e3e71f9045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d74e15eba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ab5a76564791" /><Relationship Type="http://schemas.openxmlformats.org/officeDocument/2006/relationships/theme" Target="/ppt/slideMasters/theme/theme1.xml" Id="R851090c9a79e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eab5a7656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8d22d5b08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5724d162b43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a8a9c297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24c395135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90b71042f40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6e447b01246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9d07c12e6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VEST AS ble etablert [år] og holder til i Hovdebygda.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31 486 063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−240 984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11 573 441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Indrehovdevegen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6160 Hovdebygda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967 356 557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VEST AS</a:t>
            </a:r>
          </a:p>
        </p:txBody>
      </p:sp>
    </p:spTree>
  </p:cSld>
  <p:clrMapOvr>
    <a:masterClrMapping xmlns:a="http://schemas.openxmlformats.org/drawingml/2006/main"/>
  </p:clrMapOvr>
</p:sld>
</file>