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785543059644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47e44e244f462b"/>
  </p:sldMasterIdLst>
  <p:sldIdLst>
    <p:sldId xmlns:r="http://schemas.openxmlformats.org/officeDocument/2006/relationships" id="256" r:id="R007fe370740e4c95"/>
    <p:sldId xmlns:r="http://schemas.openxmlformats.org/officeDocument/2006/relationships" id="257" r:id="Raa441c443e204bb1"/>
    <p:sldId xmlns:r="http://schemas.openxmlformats.org/officeDocument/2006/relationships" id="258" r:id="R54ccf8423ab84f1d"/>
    <p:sldId xmlns:r="http://schemas.openxmlformats.org/officeDocument/2006/relationships" id="259" r:id="Reec143ce6999481a"/>
    <p:sldId xmlns:r="http://schemas.openxmlformats.org/officeDocument/2006/relationships" id="260" r:id="R8d5f93e79439437d"/>
    <p:sldId xmlns:r="http://schemas.openxmlformats.org/officeDocument/2006/relationships" id="261" r:id="R5f363fccd17a41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47e44e244f462b" /><Relationship Type="http://schemas.openxmlformats.org/officeDocument/2006/relationships/slide" Target="/ppt/slides/slide1.xml" Id="R007fe370740e4c95" /><Relationship Type="http://schemas.openxmlformats.org/officeDocument/2006/relationships/slide" Target="/ppt/slides/slide2.xml" Id="Raa441c443e204bb1" /><Relationship Type="http://schemas.openxmlformats.org/officeDocument/2006/relationships/slide" Target="/ppt/slides/slide3.xml" Id="R54ccf8423ab84f1d" /><Relationship Type="http://schemas.openxmlformats.org/officeDocument/2006/relationships/slide" Target="/ppt/slides/slide4.xml" Id="Reec143ce6999481a" /><Relationship Type="http://schemas.openxmlformats.org/officeDocument/2006/relationships/slide" Target="/ppt/slides/slide5.xml" Id="R8d5f93e79439437d" /><Relationship Type="http://schemas.openxmlformats.org/officeDocument/2006/relationships/slide" Target="/ppt/slides/slide6.xml" Id="R5f363fccd17a41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3c7144faf941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e889404dff4526" /><Relationship Type="http://schemas.openxmlformats.org/officeDocument/2006/relationships/theme" Target="/ppt/slideMasters/theme/theme1.xml" Id="R85b315e574aa42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e889404dff45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3341e1fa143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94123c2deb49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55252e94c040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120aec86984a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52270d32884c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33939b3b6e4b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21 706 384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1 061 342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743 543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675 791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7 761 384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967 320 285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BOBYGG AS</a:t>
            </a:r>
          </a:p>
        </p:txBody>
      </p:sp>
    </p:spTree>
  </p:cSld>
  <p:clrMapOvr>
    <a:masterClrMapping xmlns:a="http://schemas.openxmlformats.org/drawingml/2006/main"/>
  </p:clrMapOvr>
</p:sld>
</file>