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1d094cc9ff44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22223beed64459"/>
  </p:sldMasterIdLst>
  <p:sldIdLst>
    <p:sldId xmlns:r="http://schemas.openxmlformats.org/officeDocument/2006/relationships" id="256" r:id="R148affe29f684f84"/>
    <p:sldId xmlns:r="http://schemas.openxmlformats.org/officeDocument/2006/relationships" id="257" r:id="Rcf6ab67ccad84779"/>
    <p:sldId xmlns:r="http://schemas.openxmlformats.org/officeDocument/2006/relationships" id="258" r:id="R2cf50ade7c80476e"/>
    <p:sldId xmlns:r="http://schemas.openxmlformats.org/officeDocument/2006/relationships" id="259" r:id="R01a717d9904c4faf"/>
    <p:sldId xmlns:r="http://schemas.openxmlformats.org/officeDocument/2006/relationships" id="260" r:id="R27505bb2411c4bda"/>
    <p:sldId xmlns:r="http://schemas.openxmlformats.org/officeDocument/2006/relationships" id="261" r:id="Rb4e852798d18428a"/>
    <p:sldId xmlns:r="http://schemas.openxmlformats.org/officeDocument/2006/relationships" id="262" r:id="R1d471982e54047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22223beed64459" /><Relationship Type="http://schemas.openxmlformats.org/officeDocument/2006/relationships/slide" Target="/ppt/slides/slide1.xml" Id="R148affe29f684f84" /><Relationship Type="http://schemas.openxmlformats.org/officeDocument/2006/relationships/slide" Target="/ppt/slides/slide2.xml" Id="Rcf6ab67ccad84779" /><Relationship Type="http://schemas.openxmlformats.org/officeDocument/2006/relationships/slide" Target="/ppt/slides/slide3.xml" Id="R2cf50ade7c80476e" /><Relationship Type="http://schemas.openxmlformats.org/officeDocument/2006/relationships/slide" Target="/ppt/slides/slide4.xml" Id="R01a717d9904c4faf" /><Relationship Type="http://schemas.openxmlformats.org/officeDocument/2006/relationships/slide" Target="/ppt/slides/slide5.xml" Id="R27505bb2411c4bda" /><Relationship Type="http://schemas.openxmlformats.org/officeDocument/2006/relationships/slide" Target="/ppt/slides/slide6.xml" Id="Rb4e852798d18428a" /><Relationship Type="http://schemas.openxmlformats.org/officeDocument/2006/relationships/slide" Target="/ppt/slides/slide7.xml" Id="R1d471982e54047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bf82bd6c5f4a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ce59d3aac8447f" /><Relationship Type="http://schemas.openxmlformats.org/officeDocument/2006/relationships/theme" Target="/ppt/slideMasters/theme/theme1.xml" Id="R0df36c05b4dc42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ce59d3aac844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7d82539ea24f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2eec8e376f46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dc7e8c04d14d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f78c56aa64f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0b19a8a83546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81a393fbb44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5e7478f1ae49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FOLLO ELEKTRISKE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FOLLO ELEKTRISKE AS ble etablert [år] og holder til i 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734 135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−424 152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−367 936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−150 441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256 453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SKUTERUD JØRN  –  85,0 %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TVEITNES OLAV RYTTER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Garderveien 230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1435 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94 10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post@folloelektriske.no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www.acdc.as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967 229 016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ELEKTRISKE AS</a:t>
            </a:r>
          </a:p>
        </p:txBody>
      </p:sp>
    </p:spTree>
  </p:cSld>
  <p:clrMapOvr>
    <a:masterClrMapping xmlns:a="http://schemas.openxmlformats.org/drawingml/2006/main"/>
  </p:clrMapOvr>
</p:sld>
</file>