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f10897f00549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a1004ec50540f7"/>
  </p:sldMasterIdLst>
  <p:sldIdLst>
    <p:sldId xmlns:r="http://schemas.openxmlformats.org/officeDocument/2006/relationships" id="256" r:id="R52a3177b6f614f2a"/>
    <p:sldId xmlns:r="http://schemas.openxmlformats.org/officeDocument/2006/relationships" id="257" r:id="R54a550ebb6a0445e"/>
    <p:sldId xmlns:r="http://schemas.openxmlformats.org/officeDocument/2006/relationships" id="258" r:id="R047324a481324821"/>
    <p:sldId xmlns:r="http://schemas.openxmlformats.org/officeDocument/2006/relationships" id="259" r:id="R0136e8d3edd14717"/>
    <p:sldId xmlns:r="http://schemas.openxmlformats.org/officeDocument/2006/relationships" id="260" r:id="R29f47a42045840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a1004ec50540f7" /><Relationship Type="http://schemas.openxmlformats.org/officeDocument/2006/relationships/slide" Target="/ppt/slides/slide1.xml" Id="R52a3177b6f614f2a" /><Relationship Type="http://schemas.openxmlformats.org/officeDocument/2006/relationships/slide" Target="/ppt/slides/slide2.xml" Id="R54a550ebb6a0445e" /><Relationship Type="http://schemas.openxmlformats.org/officeDocument/2006/relationships/slide" Target="/ppt/slides/slide3.xml" Id="R047324a481324821" /><Relationship Type="http://schemas.openxmlformats.org/officeDocument/2006/relationships/slide" Target="/ppt/slides/slide4.xml" Id="R0136e8d3edd14717" /><Relationship Type="http://schemas.openxmlformats.org/officeDocument/2006/relationships/slide" Target="/ppt/slides/slide5.xml" Id="R29f47a42045840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abeee89e8042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c39bd1ae34e74" /><Relationship Type="http://schemas.openxmlformats.org/officeDocument/2006/relationships/theme" Target="/ppt/slideMasters/theme/theme1.xml" Id="R80f57aa4561847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4c39bd1ae34e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bb878f8784e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5d77f981c43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a5363e3f147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01b66599b4c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542ace87e48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SKADEDYRSANERING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SKADEDYRSANERING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SKADEDYRSANERING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SKADEDYRSANERING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SKADEDYRSANERING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SKADEDYRSANERING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967 066 044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SKADEDYRSANERING AS</a:t>
            </a:r>
          </a:p>
        </p:txBody>
      </p:sp>
    </p:spTree>
  </p:cSld>
  <p:clrMapOvr>
    <a:masterClrMapping xmlns:a="http://schemas.openxmlformats.org/drawingml/2006/main"/>
  </p:clrMapOvr>
</p:sld>
</file>