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9f428614de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dcc4e3daf4279"/>
  </p:sldMasterIdLst>
  <p:sldIdLst>
    <p:sldId xmlns:r="http://schemas.openxmlformats.org/officeDocument/2006/relationships" id="256" r:id="Rb7e5f6ef057e45b5"/>
    <p:sldId xmlns:r="http://schemas.openxmlformats.org/officeDocument/2006/relationships" id="257" r:id="Re253710bbee641f4"/>
    <p:sldId xmlns:r="http://schemas.openxmlformats.org/officeDocument/2006/relationships" id="258" r:id="Rd235cab4ddd949b0"/>
    <p:sldId xmlns:r="http://schemas.openxmlformats.org/officeDocument/2006/relationships" id="259" r:id="R264878eb3dbe47ad"/>
    <p:sldId xmlns:r="http://schemas.openxmlformats.org/officeDocument/2006/relationships" id="260" r:id="R6eaa9d9c6d1141e8"/>
    <p:sldId xmlns:r="http://schemas.openxmlformats.org/officeDocument/2006/relationships" id="261" r:id="R7edb059adcc04af4"/>
    <p:sldId xmlns:r="http://schemas.openxmlformats.org/officeDocument/2006/relationships" id="262" r:id="Ra2201318f95b44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dcc4e3daf4279" /><Relationship Type="http://schemas.openxmlformats.org/officeDocument/2006/relationships/slide" Target="/ppt/slides/slide1.xml" Id="Rb7e5f6ef057e45b5" /><Relationship Type="http://schemas.openxmlformats.org/officeDocument/2006/relationships/slide" Target="/ppt/slides/slide2.xml" Id="Re253710bbee641f4" /><Relationship Type="http://schemas.openxmlformats.org/officeDocument/2006/relationships/slide" Target="/ppt/slides/slide3.xml" Id="Rd235cab4ddd949b0" /><Relationship Type="http://schemas.openxmlformats.org/officeDocument/2006/relationships/slide" Target="/ppt/slides/slide4.xml" Id="R264878eb3dbe47ad" /><Relationship Type="http://schemas.openxmlformats.org/officeDocument/2006/relationships/slide" Target="/ppt/slides/slide5.xml" Id="R6eaa9d9c6d1141e8" /><Relationship Type="http://schemas.openxmlformats.org/officeDocument/2006/relationships/slide" Target="/ppt/slides/slide6.xml" Id="R7edb059adcc04af4" /><Relationship Type="http://schemas.openxmlformats.org/officeDocument/2006/relationships/slide" Target="/ppt/slides/slide7.xml" Id="Ra2201318f95b44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438cbb92d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ded8c543f45d4" /><Relationship Type="http://schemas.openxmlformats.org/officeDocument/2006/relationships/theme" Target="/ppt/slideMasters/theme/theme1.xml" Id="R160bc276e42d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9ded8c543f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04de7cfe34a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a1e7694a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f0902c16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b4f30d162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5883084ae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99c52adbd48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33409aaf2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LARSEN OG SOLHEIM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OG SOLHEIM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HELGE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LEIV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Strangehagen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14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967 059 560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OG SOLHEIM AS</a:t>
            </a:r>
          </a:p>
        </p:txBody>
      </p:sp>
    </p:spTree>
  </p:cSld>
  <p:clrMapOvr>
    <a:masterClrMapping xmlns:a="http://schemas.openxmlformats.org/drawingml/2006/main"/>
  </p:clrMapOvr>
</p:sld>
</file>