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ec77ad0346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e57d947bfc41e9"/>
  </p:sldMasterIdLst>
  <p:sldIdLst>
    <p:sldId xmlns:r="http://schemas.openxmlformats.org/officeDocument/2006/relationships" id="256" r:id="R13ad1660bcc64e7a"/>
    <p:sldId xmlns:r="http://schemas.openxmlformats.org/officeDocument/2006/relationships" id="257" r:id="Re77b2650056c45b9"/>
    <p:sldId xmlns:r="http://schemas.openxmlformats.org/officeDocument/2006/relationships" id="258" r:id="R9a38b57680e24d69"/>
    <p:sldId xmlns:r="http://schemas.openxmlformats.org/officeDocument/2006/relationships" id="259" r:id="Rc69cf1b9cdcf4cc4"/>
    <p:sldId xmlns:r="http://schemas.openxmlformats.org/officeDocument/2006/relationships" id="260" r:id="R433d61c48abd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57d947bfc41e9" /><Relationship Type="http://schemas.openxmlformats.org/officeDocument/2006/relationships/slide" Target="/ppt/slides/slide1.xml" Id="R13ad1660bcc64e7a" /><Relationship Type="http://schemas.openxmlformats.org/officeDocument/2006/relationships/slide" Target="/ppt/slides/slide2.xml" Id="Re77b2650056c45b9" /><Relationship Type="http://schemas.openxmlformats.org/officeDocument/2006/relationships/slide" Target="/ppt/slides/slide3.xml" Id="R9a38b57680e24d69" /><Relationship Type="http://schemas.openxmlformats.org/officeDocument/2006/relationships/slide" Target="/ppt/slides/slide4.xml" Id="Rc69cf1b9cdcf4cc4" /><Relationship Type="http://schemas.openxmlformats.org/officeDocument/2006/relationships/slide" Target="/ppt/slides/slide5.xml" Id="R433d61c48abd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b505aa68541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27ab1e000451c" /><Relationship Type="http://schemas.openxmlformats.org/officeDocument/2006/relationships/theme" Target="/ppt/slideMasters/theme/theme1.xml" Id="R562adf60304d4d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a27ab1e00045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4f01d1e1e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6bab3eea040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8f7a24a1443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9430aa21e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26a9a2335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ELCARE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ELCARE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967 048 445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ELCARE AS</a:t>
            </a:r>
          </a:p>
        </p:txBody>
      </p:sp>
    </p:spTree>
  </p:cSld>
  <p:clrMapOvr>
    <a:masterClrMapping xmlns:a="http://schemas.openxmlformats.org/drawingml/2006/main"/>
  </p:clrMapOvr>
</p:sld>
</file>