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75d7453f9474cf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144600921a5455e"/>
  </p:sldMasterIdLst>
  <p:sldIdLst>
    <p:sldId xmlns:r="http://schemas.openxmlformats.org/officeDocument/2006/relationships" id="256" r:id="Rc86d4a096c8f4ac8"/>
    <p:sldId xmlns:r="http://schemas.openxmlformats.org/officeDocument/2006/relationships" id="257" r:id="R20ebec0c2ecb40de"/>
    <p:sldId xmlns:r="http://schemas.openxmlformats.org/officeDocument/2006/relationships" id="258" r:id="R8171a72871f54982"/>
    <p:sldId xmlns:r="http://schemas.openxmlformats.org/officeDocument/2006/relationships" id="259" r:id="Rdb1383d24ce94ce9"/>
    <p:sldId xmlns:r="http://schemas.openxmlformats.org/officeDocument/2006/relationships" id="260" r:id="R2a440038c6d84a19"/>
    <p:sldId xmlns:r="http://schemas.openxmlformats.org/officeDocument/2006/relationships" id="261" r:id="R53327e88eb3c4a8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144600921a5455e" /><Relationship Type="http://schemas.openxmlformats.org/officeDocument/2006/relationships/slide" Target="/ppt/slides/slide1.xml" Id="Rc86d4a096c8f4ac8" /><Relationship Type="http://schemas.openxmlformats.org/officeDocument/2006/relationships/slide" Target="/ppt/slides/slide2.xml" Id="R20ebec0c2ecb40de" /><Relationship Type="http://schemas.openxmlformats.org/officeDocument/2006/relationships/slide" Target="/ppt/slides/slide3.xml" Id="R8171a72871f54982" /><Relationship Type="http://schemas.openxmlformats.org/officeDocument/2006/relationships/slide" Target="/ppt/slides/slide4.xml" Id="Rdb1383d24ce94ce9" /><Relationship Type="http://schemas.openxmlformats.org/officeDocument/2006/relationships/slide" Target="/ppt/slides/slide5.xml" Id="R2a440038c6d84a19" /><Relationship Type="http://schemas.openxmlformats.org/officeDocument/2006/relationships/slide" Target="/ppt/slides/slide6.xml" Id="R53327e88eb3c4a8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c9a7e07062a4aa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b6d7831d1c4bae" /><Relationship Type="http://schemas.openxmlformats.org/officeDocument/2006/relationships/theme" Target="/ppt/slideMasters/theme/theme1.xml" Id="Rb2b484e9d4c440c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db6d7831d1c4ba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09d81c9a87462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53c240df374ce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bec30acc05430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d07495001242a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82e23ac2ec434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fc4e8b9d0f433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KVAM ENTREPRENØR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KVAM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KVAM ENTREPRENØR AS ble etablert [år] og holder til i Kvam.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KVAM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KVAM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KVAM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JONNY LIEN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JOSTEIN KAMP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ROGER JOHNSGÅRD  –  33,3 %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KVAM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Industrivegen 162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2642 Kvam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966 942 142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KVAM ENTREPRENØR AS</a:t>
            </a:r>
          </a:p>
        </p:txBody>
      </p:sp>
    </p:spTree>
  </p:cSld>
  <p:clrMapOvr>
    <a:masterClrMapping xmlns:a="http://schemas.openxmlformats.org/drawingml/2006/main"/>
  </p:clrMapOvr>
</p:sld>
</file>