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3df1dcd11146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765c09032e4d0d"/>
  </p:sldMasterIdLst>
  <p:sldIdLst>
    <p:sldId xmlns:r="http://schemas.openxmlformats.org/officeDocument/2006/relationships" id="256" r:id="R68cfddc1ad4b4aae"/>
    <p:sldId xmlns:r="http://schemas.openxmlformats.org/officeDocument/2006/relationships" id="257" r:id="R0300c65ac78b479a"/>
    <p:sldId xmlns:r="http://schemas.openxmlformats.org/officeDocument/2006/relationships" id="258" r:id="R2ba9df108da84fc8"/>
    <p:sldId xmlns:r="http://schemas.openxmlformats.org/officeDocument/2006/relationships" id="259" r:id="R32706ba684aa475b"/>
    <p:sldId xmlns:r="http://schemas.openxmlformats.org/officeDocument/2006/relationships" id="260" r:id="Ra1fcc3f0fc704a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65c09032e4d0d" /><Relationship Type="http://schemas.openxmlformats.org/officeDocument/2006/relationships/slide" Target="/ppt/slides/slide1.xml" Id="R68cfddc1ad4b4aae" /><Relationship Type="http://schemas.openxmlformats.org/officeDocument/2006/relationships/slide" Target="/ppt/slides/slide2.xml" Id="R0300c65ac78b479a" /><Relationship Type="http://schemas.openxmlformats.org/officeDocument/2006/relationships/slide" Target="/ppt/slides/slide3.xml" Id="R2ba9df108da84fc8" /><Relationship Type="http://schemas.openxmlformats.org/officeDocument/2006/relationships/slide" Target="/ppt/slides/slide4.xml" Id="R32706ba684aa475b" /><Relationship Type="http://schemas.openxmlformats.org/officeDocument/2006/relationships/slide" Target="/ppt/slides/slide5.xml" Id="Ra1fcc3f0fc704a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0a538971e44b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8c76c549f401b" /><Relationship Type="http://schemas.openxmlformats.org/officeDocument/2006/relationships/theme" Target="/ppt/slideMasters/theme/theme1.xml" Id="Ree792f0ccf044c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58c76c549f40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07dcf09814b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73d15245347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f12562f7d48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f5229226a49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47be9728749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SKARSFJORD TORSKEOPPDRETT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SKARSFJORD TORSKEOPPDRETT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SKARSFJORD TORSKEOPPDRETT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SKARSFJORD TORSKEOPPDRETT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SKARSFJORD TORSKEOPPDRETT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SKARSFJORD TORSKEOPPDRETT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966 919 280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SKARSFJORD TORSKEOPPDRETT AS</a:t>
            </a:r>
          </a:p>
        </p:txBody>
      </p:sp>
    </p:spTree>
  </p:cSld>
  <p:clrMapOvr>
    <a:masterClrMapping xmlns:a="http://schemas.openxmlformats.org/drawingml/2006/main"/>
  </p:clrMapOvr>
</p:sld>
</file>