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1616b42a5c4e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55480797d2468e"/>
  </p:sldMasterIdLst>
  <p:sldIdLst>
    <p:sldId xmlns:r="http://schemas.openxmlformats.org/officeDocument/2006/relationships" id="256" r:id="Ra67b4eb36bab4872"/>
    <p:sldId xmlns:r="http://schemas.openxmlformats.org/officeDocument/2006/relationships" id="257" r:id="Rad5b91b0f8f34391"/>
    <p:sldId xmlns:r="http://schemas.openxmlformats.org/officeDocument/2006/relationships" id="258" r:id="Ra35e87cad43140db"/>
    <p:sldId xmlns:r="http://schemas.openxmlformats.org/officeDocument/2006/relationships" id="259" r:id="Rc96885efbcea4899"/>
    <p:sldId xmlns:r="http://schemas.openxmlformats.org/officeDocument/2006/relationships" id="260" r:id="R81b8d36386924d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55480797d2468e" /><Relationship Type="http://schemas.openxmlformats.org/officeDocument/2006/relationships/slide" Target="/ppt/slides/slide1.xml" Id="Ra67b4eb36bab4872" /><Relationship Type="http://schemas.openxmlformats.org/officeDocument/2006/relationships/slide" Target="/ppt/slides/slide2.xml" Id="Rad5b91b0f8f34391" /><Relationship Type="http://schemas.openxmlformats.org/officeDocument/2006/relationships/slide" Target="/ppt/slides/slide3.xml" Id="Ra35e87cad43140db" /><Relationship Type="http://schemas.openxmlformats.org/officeDocument/2006/relationships/slide" Target="/ppt/slides/slide4.xml" Id="Rc96885efbcea4899" /><Relationship Type="http://schemas.openxmlformats.org/officeDocument/2006/relationships/slide" Target="/ppt/slides/slide5.xml" Id="R81b8d36386924d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afa7f991da48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613d445434f77" /><Relationship Type="http://schemas.openxmlformats.org/officeDocument/2006/relationships/theme" Target="/ppt/slideMasters/theme/theme1.xml" Id="Re2404dda825349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6613d445434f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fc836138243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e066d098e43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9a98903d034e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349c5786d41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3c7002d2643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REDERIET ØKLAND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ØKLAND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REDERIET ØKLAND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ØKLAND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ØKLAND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ØKLAND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966 905 972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ØKLAND AS</a:t>
            </a:r>
          </a:p>
        </p:txBody>
      </p:sp>
    </p:spTree>
  </p:cSld>
  <p:clrMapOvr>
    <a:masterClrMapping xmlns:a="http://schemas.openxmlformats.org/drawingml/2006/main"/>
  </p:clrMapOvr>
</p:sld>
</file>