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db50ce90864f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4f720b4f1540bb"/>
  </p:sldMasterIdLst>
  <p:sldIdLst>
    <p:sldId xmlns:r="http://schemas.openxmlformats.org/officeDocument/2006/relationships" id="256" r:id="R366ed13a7e9a455d"/>
    <p:sldId xmlns:r="http://schemas.openxmlformats.org/officeDocument/2006/relationships" id="257" r:id="R653d62153fe84ad3"/>
    <p:sldId xmlns:r="http://schemas.openxmlformats.org/officeDocument/2006/relationships" id="258" r:id="Rb24885e9f8844964"/>
    <p:sldId xmlns:r="http://schemas.openxmlformats.org/officeDocument/2006/relationships" id="259" r:id="Rc232c159758f4d34"/>
    <p:sldId xmlns:r="http://schemas.openxmlformats.org/officeDocument/2006/relationships" id="260" r:id="R4e897678030749d2"/>
    <p:sldId xmlns:r="http://schemas.openxmlformats.org/officeDocument/2006/relationships" id="261" r:id="Re2b1db07f1f9461f"/>
    <p:sldId xmlns:r="http://schemas.openxmlformats.org/officeDocument/2006/relationships" id="262" r:id="R75d72fd654d14b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f720b4f1540bb" /><Relationship Type="http://schemas.openxmlformats.org/officeDocument/2006/relationships/slide" Target="/ppt/slides/slide1.xml" Id="R366ed13a7e9a455d" /><Relationship Type="http://schemas.openxmlformats.org/officeDocument/2006/relationships/slide" Target="/ppt/slides/slide2.xml" Id="R653d62153fe84ad3" /><Relationship Type="http://schemas.openxmlformats.org/officeDocument/2006/relationships/slide" Target="/ppt/slides/slide3.xml" Id="Rb24885e9f8844964" /><Relationship Type="http://schemas.openxmlformats.org/officeDocument/2006/relationships/slide" Target="/ppt/slides/slide4.xml" Id="Rc232c159758f4d34" /><Relationship Type="http://schemas.openxmlformats.org/officeDocument/2006/relationships/slide" Target="/ppt/slides/slide5.xml" Id="R4e897678030749d2" /><Relationship Type="http://schemas.openxmlformats.org/officeDocument/2006/relationships/slide" Target="/ppt/slides/slide6.xml" Id="Re2b1db07f1f9461f" /><Relationship Type="http://schemas.openxmlformats.org/officeDocument/2006/relationships/slide" Target="/ppt/slides/slide7.xml" Id="R75d72fd654d14b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ae40313e5a4a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3e651617d4aa8" /><Relationship Type="http://schemas.openxmlformats.org/officeDocument/2006/relationships/theme" Target="/ppt/slideMasters/theme/theme1.xml" Id="R0359e2d9e44f4d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23e651617d4a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1018656e749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9ee5b008e4a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a43e4833c42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11211050f4e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4a974822f4b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cbb0cc6a84d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2431505b242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NITSCHKE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NITSCHKE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NITSCHKE CONSULT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NITSCHKE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NITSCHKE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NITSCHKE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13 217 456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1 574 741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1 214 893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413 056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3 262 362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NITSCHKE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ANDERO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CLASEN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ASLAND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NITSCHKE CONSULT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NITSCHKE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post@nitschke.no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966 809 299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NITSCHKE CONSULT AS</a:t>
            </a:r>
          </a:p>
        </p:txBody>
      </p:sp>
    </p:spTree>
  </p:cSld>
  <p:clrMapOvr>
    <a:masterClrMapping xmlns:a="http://schemas.openxmlformats.org/drawingml/2006/main"/>
  </p:clrMapOvr>
</p:sld>
</file>