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8a96c0b3d6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dff8efe03148c3"/>
  </p:sldMasterIdLst>
  <p:sldIdLst>
    <p:sldId xmlns:r="http://schemas.openxmlformats.org/officeDocument/2006/relationships" id="256" r:id="Rb438de9c1fff446a"/>
    <p:sldId xmlns:r="http://schemas.openxmlformats.org/officeDocument/2006/relationships" id="257" r:id="R73c5ad7bbd7443ee"/>
    <p:sldId xmlns:r="http://schemas.openxmlformats.org/officeDocument/2006/relationships" id="258" r:id="R3c384afdc5cb4843"/>
    <p:sldId xmlns:r="http://schemas.openxmlformats.org/officeDocument/2006/relationships" id="259" r:id="R82172124d4514a39"/>
    <p:sldId xmlns:r="http://schemas.openxmlformats.org/officeDocument/2006/relationships" id="260" r:id="Rb61ccd3264fb4708"/>
    <p:sldId xmlns:r="http://schemas.openxmlformats.org/officeDocument/2006/relationships" id="261" r:id="R51fdb6e35241481e"/>
    <p:sldId xmlns:r="http://schemas.openxmlformats.org/officeDocument/2006/relationships" id="262" r:id="R16bac0a3fe4b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ff8efe03148c3" /><Relationship Type="http://schemas.openxmlformats.org/officeDocument/2006/relationships/slide" Target="/ppt/slides/slide1.xml" Id="Rb438de9c1fff446a" /><Relationship Type="http://schemas.openxmlformats.org/officeDocument/2006/relationships/slide" Target="/ppt/slides/slide2.xml" Id="R73c5ad7bbd7443ee" /><Relationship Type="http://schemas.openxmlformats.org/officeDocument/2006/relationships/slide" Target="/ppt/slides/slide3.xml" Id="R3c384afdc5cb4843" /><Relationship Type="http://schemas.openxmlformats.org/officeDocument/2006/relationships/slide" Target="/ppt/slides/slide4.xml" Id="R82172124d4514a39" /><Relationship Type="http://schemas.openxmlformats.org/officeDocument/2006/relationships/slide" Target="/ppt/slides/slide5.xml" Id="Rb61ccd3264fb4708" /><Relationship Type="http://schemas.openxmlformats.org/officeDocument/2006/relationships/slide" Target="/ppt/slides/slide6.xml" Id="R51fdb6e35241481e" /><Relationship Type="http://schemas.openxmlformats.org/officeDocument/2006/relationships/slide" Target="/ppt/slides/slide7.xml" Id="R16bac0a3fe4b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2c4e1b2d34e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8f83b8601410b" /><Relationship Type="http://schemas.openxmlformats.org/officeDocument/2006/relationships/theme" Target="/ppt/slideMasters/theme/theme1.xml" Id="R939ca6cecb2649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98f83b860141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09f16ef0247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38f34c5ce48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9f5c544cd4b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6ae0090e845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566139edd40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0b6b5b72149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5a25d05c643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NITSCHKE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NITSCHKE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NITSCHKE CONSULT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NITSCHKE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NITSCHKE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NITSCHKE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13 217 456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1 574 741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1 214 893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3 262 362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NITSCHKE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ASLAND JOHANNES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CLASEN BIRGITTE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HELENE LUND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NITSCHKE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NITSCHKE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post@nitschke.no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966 809 299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NITSCHKE CONSULT AS</a:t>
            </a:r>
          </a:p>
        </p:txBody>
      </p:sp>
    </p:spTree>
  </p:cSld>
  <p:clrMapOvr>
    <a:masterClrMapping xmlns:a="http://schemas.openxmlformats.org/drawingml/2006/main"/>
  </p:clrMapOvr>
</p:sld>
</file>