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9a1f3a9b2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99b460ee6457b"/>
  </p:sldMasterIdLst>
  <p:sldIdLst>
    <p:sldId xmlns:r="http://schemas.openxmlformats.org/officeDocument/2006/relationships" id="256" r:id="R275a593e6ad54678"/>
    <p:sldId xmlns:r="http://schemas.openxmlformats.org/officeDocument/2006/relationships" id="257" r:id="R75f22ec363834c9d"/>
    <p:sldId xmlns:r="http://schemas.openxmlformats.org/officeDocument/2006/relationships" id="258" r:id="R582c7b775cbc4849"/>
    <p:sldId xmlns:r="http://schemas.openxmlformats.org/officeDocument/2006/relationships" id="259" r:id="R30f52d0f27644617"/>
    <p:sldId xmlns:r="http://schemas.openxmlformats.org/officeDocument/2006/relationships" id="260" r:id="R0e59156695a6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99b460ee6457b" /><Relationship Type="http://schemas.openxmlformats.org/officeDocument/2006/relationships/slide" Target="/ppt/slides/slide1.xml" Id="R275a593e6ad54678" /><Relationship Type="http://schemas.openxmlformats.org/officeDocument/2006/relationships/slide" Target="/ppt/slides/slide2.xml" Id="R75f22ec363834c9d" /><Relationship Type="http://schemas.openxmlformats.org/officeDocument/2006/relationships/slide" Target="/ppt/slides/slide3.xml" Id="R582c7b775cbc4849" /><Relationship Type="http://schemas.openxmlformats.org/officeDocument/2006/relationships/slide" Target="/ppt/slides/slide4.xml" Id="R30f52d0f27644617" /><Relationship Type="http://schemas.openxmlformats.org/officeDocument/2006/relationships/slide" Target="/ppt/slides/slide5.xml" Id="R0e59156695a6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1097f0c6c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e714385e24e9c" /><Relationship Type="http://schemas.openxmlformats.org/officeDocument/2006/relationships/theme" Target="/ppt/slideMasters/theme/theme1.xml" Id="R64457e5a4de5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e714385e2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5cd99dab6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8b9e6fda2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69afcc987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197d860e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92d863ea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GALVAN FORSØLVING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GALVAN FORSØLVING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966 735 139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GALVAN FORSØLVING AS</a:t>
            </a:r>
          </a:p>
        </p:txBody>
      </p:sp>
    </p:spTree>
  </p:cSld>
  <p:clrMapOvr>
    <a:masterClrMapping xmlns:a="http://schemas.openxmlformats.org/drawingml/2006/main"/>
  </p:clrMapOvr>
</p:sld>
</file>