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53422a71f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0d919772b42c4"/>
  </p:sldMasterIdLst>
  <p:sldIdLst>
    <p:sldId xmlns:r="http://schemas.openxmlformats.org/officeDocument/2006/relationships" id="256" r:id="R1bafc9f135f7439b"/>
    <p:sldId xmlns:r="http://schemas.openxmlformats.org/officeDocument/2006/relationships" id="257" r:id="R7c7c6c6c2a33444c"/>
    <p:sldId xmlns:r="http://schemas.openxmlformats.org/officeDocument/2006/relationships" id="258" r:id="Rcb27cc8b0cc84674"/>
    <p:sldId xmlns:r="http://schemas.openxmlformats.org/officeDocument/2006/relationships" id="259" r:id="Rfd04878113504b43"/>
    <p:sldId xmlns:r="http://schemas.openxmlformats.org/officeDocument/2006/relationships" id="260" r:id="R16c1cdae49f54ab3"/>
    <p:sldId xmlns:r="http://schemas.openxmlformats.org/officeDocument/2006/relationships" id="261" r:id="Rec11d5a904054be1"/>
    <p:sldId xmlns:r="http://schemas.openxmlformats.org/officeDocument/2006/relationships" id="262" r:id="Rb8199bb10633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0d919772b42c4" /><Relationship Type="http://schemas.openxmlformats.org/officeDocument/2006/relationships/slide" Target="/ppt/slides/slide1.xml" Id="R1bafc9f135f7439b" /><Relationship Type="http://schemas.openxmlformats.org/officeDocument/2006/relationships/slide" Target="/ppt/slides/slide2.xml" Id="R7c7c6c6c2a33444c" /><Relationship Type="http://schemas.openxmlformats.org/officeDocument/2006/relationships/slide" Target="/ppt/slides/slide3.xml" Id="Rcb27cc8b0cc84674" /><Relationship Type="http://schemas.openxmlformats.org/officeDocument/2006/relationships/slide" Target="/ppt/slides/slide4.xml" Id="Rfd04878113504b43" /><Relationship Type="http://schemas.openxmlformats.org/officeDocument/2006/relationships/slide" Target="/ppt/slides/slide5.xml" Id="R16c1cdae49f54ab3" /><Relationship Type="http://schemas.openxmlformats.org/officeDocument/2006/relationships/slide" Target="/ppt/slides/slide6.xml" Id="Rec11d5a904054be1" /><Relationship Type="http://schemas.openxmlformats.org/officeDocument/2006/relationships/slide" Target="/ppt/slides/slide7.xml" Id="Rb8199bb10633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91ee376c1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abd82f27f4596" /><Relationship Type="http://schemas.openxmlformats.org/officeDocument/2006/relationships/theme" Target="/ppt/slideMasters/theme/theme1.xml" Id="Rc4bf547e74fe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abd82f27f45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ce0dcce9947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074649b85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b36462fac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636596d046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c6d8897541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6eb77583f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0ab54eab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BERLAND BYGG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212 232 954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18 950 025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16 190 882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84 926 565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94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966 596 252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