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a7b81930f43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15402e5bbc49b0"/>
  </p:sldMasterIdLst>
  <p:sldIdLst>
    <p:sldId xmlns:r="http://schemas.openxmlformats.org/officeDocument/2006/relationships" id="256" r:id="Rd145f5951f0a47cd"/>
    <p:sldId xmlns:r="http://schemas.openxmlformats.org/officeDocument/2006/relationships" id="257" r:id="Re2752bd5fc4e449a"/>
    <p:sldId xmlns:r="http://schemas.openxmlformats.org/officeDocument/2006/relationships" id="258" r:id="R98dedd5e4fed47dc"/>
    <p:sldId xmlns:r="http://schemas.openxmlformats.org/officeDocument/2006/relationships" id="259" r:id="Ra226e34605c34e68"/>
    <p:sldId xmlns:r="http://schemas.openxmlformats.org/officeDocument/2006/relationships" id="260" r:id="R4513fb570865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5402e5bbc49b0" /><Relationship Type="http://schemas.openxmlformats.org/officeDocument/2006/relationships/slide" Target="/ppt/slides/slide1.xml" Id="Rd145f5951f0a47cd" /><Relationship Type="http://schemas.openxmlformats.org/officeDocument/2006/relationships/slide" Target="/ppt/slides/slide2.xml" Id="Re2752bd5fc4e449a" /><Relationship Type="http://schemas.openxmlformats.org/officeDocument/2006/relationships/slide" Target="/ppt/slides/slide3.xml" Id="R98dedd5e4fed47dc" /><Relationship Type="http://schemas.openxmlformats.org/officeDocument/2006/relationships/slide" Target="/ppt/slides/slide4.xml" Id="Ra226e34605c34e68" /><Relationship Type="http://schemas.openxmlformats.org/officeDocument/2006/relationships/slide" Target="/ppt/slides/slide5.xml" Id="R4513fb570865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02f3f63464c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5cb1a16c04b0d" /><Relationship Type="http://schemas.openxmlformats.org/officeDocument/2006/relationships/theme" Target="/ppt/slideMasters/theme/theme1.xml" Id="R0a5475dc21b0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55cb1a16c0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b23b997364a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a30695471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478a710e448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5138f46c2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5693b9067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REKLAME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REKLAME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966 494 549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