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6a33f2829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117dbed534d9a"/>
  </p:sldMasterIdLst>
  <p:sldIdLst>
    <p:sldId xmlns:r="http://schemas.openxmlformats.org/officeDocument/2006/relationships" id="256" r:id="Ra702638ff71c4c0a"/>
    <p:sldId xmlns:r="http://schemas.openxmlformats.org/officeDocument/2006/relationships" id="257" r:id="R53c9e3779b8e444e"/>
    <p:sldId xmlns:r="http://schemas.openxmlformats.org/officeDocument/2006/relationships" id="258" r:id="R79d25a872f08453b"/>
    <p:sldId xmlns:r="http://schemas.openxmlformats.org/officeDocument/2006/relationships" id="259" r:id="Rb0275415767d4f26"/>
    <p:sldId xmlns:r="http://schemas.openxmlformats.org/officeDocument/2006/relationships" id="260" r:id="R5fb274c52a2e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117dbed534d9a" /><Relationship Type="http://schemas.openxmlformats.org/officeDocument/2006/relationships/slide" Target="/ppt/slides/slide1.xml" Id="Ra702638ff71c4c0a" /><Relationship Type="http://schemas.openxmlformats.org/officeDocument/2006/relationships/slide" Target="/ppt/slides/slide2.xml" Id="R53c9e3779b8e444e" /><Relationship Type="http://schemas.openxmlformats.org/officeDocument/2006/relationships/slide" Target="/ppt/slides/slide3.xml" Id="R79d25a872f08453b" /><Relationship Type="http://schemas.openxmlformats.org/officeDocument/2006/relationships/slide" Target="/ppt/slides/slide4.xml" Id="Rb0275415767d4f26" /><Relationship Type="http://schemas.openxmlformats.org/officeDocument/2006/relationships/slide" Target="/ppt/slides/slide5.xml" Id="R5fb274c52a2e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6f5e89478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32938c1274097" /><Relationship Type="http://schemas.openxmlformats.org/officeDocument/2006/relationships/theme" Target="/ppt/slideMasters/theme/theme1.xml" Id="Re57e7f278d3d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32938c127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9dc041eb5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3d3093ef2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8cd151cc45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1d06ffe3d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9a64c64eb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HERKULES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HERKULES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966 493 399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AS</a:t>
            </a:r>
          </a:p>
        </p:txBody>
      </p:sp>
    </p:spTree>
  </p:cSld>
  <p:clrMapOvr>
    <a:masterClrMapping xmlns:a="http://schemas.openxmlformats.org/drawingml/2006/main"/>
  </p:clrMapOvr>
</p:sld>
</file>