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87637f6c9046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c2a1d4cbc4b07"/>
  </p:sldMasterIdLst>
  <p:sldIdLst>
    <p:sldId xmlns:r="http://schemas.openxmlformats.org/officeDocument/2006/relationships" id="256" r:id="R0295986f542645b1"/>
    <p:sldId xmlns:r="http://schemas.openxmlformats.org/officeDocument/2006/relationships" id="257" r:id="Rd41cfae4c042489f"/>
    <p:sldId xmlns:r="http://schemas.openxmlformats.org/officeDocument/2006/relationships" id="258" r:id="R6941889bad034eed"/>
    <p:sldId xmlns:r="http://schemas.openxmlformats.org/officeDocument/2006/relationships" id="259" r:id="R3d7d9e95a6ce4b95"/>
    <p:sldId xmlns:r="http://schemas.openxmlformats.org/officeDocument/2006/relationships" id="260" r:id="R754176d4f30648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c2a1d4cbc4b07" /><Relationship Type="http://schemas.openxmlformats.org/officeDocument/2006/relationships/slide" Target="/ppt/slides/slide1.xml" Id="R0295986f542645b1" /><Relationship Type="http://schemas.openxmlformats.org/officeDocument/2006/relationships/slide" Target="/ppt/slides/slide2.xml" Id="Rd41cfae4c042489f" /><Relationship Type="http://schemas.openxmlformats.org/officeDocument/2006/relationships/slide" Target="/ppt/slides/slide3.xml" Id="R6941889bad034eed" /><Relationship Type="http://schemas.openxmlformats.org/officeDocument/2006/relationships/slide" Target="/ppt/slides/slide4.xml" Id="R3d7d9e95a6ce4b95" /><Relationship Type="http://schemas.openxmlformats.org/officeDocument/2006/relationships/slide" Target="/ppt/slides/slide5.xml" Id="R754176d4f30648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7ba7c3a900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5543b35ca499d" /><Relationship Type="http://schemas.openxmlformats.org/officeDocument/2006/relationships/theme" Target="/ppt/slideMasters/theme/theme1.xml" Id="R8a0568eb61a040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55543b35ca49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75464978b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8e20cfcb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aba1d3400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f1ac8fa8e43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208c5f54a41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HØNENGATEN FARGEHANDEL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HØNENGATEN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HØNENGATEN FARGEHANDEL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HØNENGATEN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HØNENGATEN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HØNENGATEN FARGEHANDEL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966 483 601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HØNENGATEN FARGEHANDEL AS</a:t>
            </a:r>
          </a:p>
        </p:txBody>
      </p:sp>
    </p:spTree>
  </p:cSld>
  <p:clrMapOvr>
    <a:masterClrMapping xmlns:a="http://schemas.openxmlformats.org/drawingml/2006/main"/>
  </p:clrMapOvr>
</p:sld>
</file>