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affa694e5045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298a9b501349ac"/>
  </p:sldMasterIdLst>
  <p:sldIdLst>
    <p:sldId xmlns:r="http://schemas.openxmlformats.org/officeDocument/2006/relationships" id="256" r:id="R6b2cbe42652f454f"/>
    <p:sldId xmlns:r="http://schemas.openxmlformats.org/officeDocument/2006/relationships" id="257" r:id="R2256f7c2e566440c"/>
    <p:sldId xmlns:r="http://schemas.openxmlformats.org/officeDocument/2006/relationships" id="258" r:id="Raaafb5d1908e42f9"/>
    <p:sldId xmlns:r="http://schemas.openxmlformats.org/officeDocument/2006/relationships" id="259" r:id="R2252594a51ab495f"/>
    <p:sldId xmlns:r="http://schemas.openxmlformats.org/officeDocument/2006/relationships" id="260" r:id="Rc5b28c7f3ddb4eb7"/>
    <p:sldId xmlns:r="http://schemas.openxmlformats.org/officeDocument/2006/relationships" id="261" r:id="R127a0e0cffd24e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98a9b501349ac" /><Relationship Type="http://schemas.openxmlformats.org/officeDocument/2006/relationships/slide" Target="/ppt/slides/slide1.xml" Id="R6b2cbe42652f454f" /><Relationship Type="http://schemas.openxmlformats.org/officeDocument/2006/relationships/slide" Target="/ppt/slides/slide2.xml" Id="R2256f7c2e566440c" /><Relationship Type="http://schemas.openxmlformats.org/officeDocument/2006/relationships/slide" Target="/ppt/slides/slide3.xml" Id="Raaafb5d1908e42f9" /><Relationship Type="http://schemas.openxmlformats.org/officeDocument/2006/relationships/slide" Target="/ppt/slides/slide4.xml" Id="R2252594a51ab495f" /><Relationship Type="http://schemas.openxmlformats.org/officeDocument/2006/relationships/slide" Target="/ppt/slides/slide5.xml" Id="Rc5b28c7f3ddb4eb7" /><Relationship Type="http://schemas.openxmlformats.org/officeDocument/2006/relationships/slide" Target="/ppt/slides/slide6.xml" Id="R127a0e0cffd24e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dcbc7657943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5c189357e423f" /><Relationship Type="http://schemas.openxmlformats.org/officeDocument/2006/relationships/theme" Target="/ppt/slideMasters/theme/theme1.xml" Id="Re5ea275e69084e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c5c189357e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9ac2aa6d843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b1c94214b4d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4022c08d542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405a802c04c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86dbd8804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7e90df0ab4f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LEVERNES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LEVERNES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LEVERNES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LEVERNES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LEVERNES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LEVERNES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LEVERNES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LEVERNES  –  48,0 %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LEVERNES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22 25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966 423 951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LEVERNES AS</a:t>
            </a:r>
          </a:p>
        </p:txBody>
      </p:sp>
    </p:spTree>
  </p:cSld>
  <p:clrMapOvr>
    <a:masterClrMapping xmlns:a="http://schemas.openxmlformats.org/drawingml/2006/main"/>
  </p:clrMapOvr>
</p:sld>
</file>