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99e0fe92e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8b309329641e7"/>
  </p:sldMasterIdLst>
  <p:sldIdLst>
    <p:sldId xmlns:r="http://schemas.openxmlformats.org/officeDocument/2006/relationships" id="256" r:id="R62f7253b96f44b38"/>
    <p:sldId xmlns:r="http://schemas.openxmlformats.org/officeDocument/2006/relationships" id="257" r:id="Re97ffb20ccca48da"/>
    <p:sldId xmlns:r="http://schemas.openxmlformats.org/officeDocument/2006/relationships" id="258" r:id="R50f1ca48d3364593"/>
    <p:sldId xmlns:r="http://schemas.openxmlformats.org/officeDocument/2006/relationships" id="259" r:id="Rd43531bc2ce54813"/>
    <p:sldId xmlns:r="http://schemas.openxmlformats.org/officeDocument/2006/relationships" id="260" r:id="R6109d08304b94679"/>
    <p:sldId xmlns:r="http://schemas.openxmlformats.org/officeDocument/2006/relationships" id="261" r:id="Ra44840c384ba4bb3"/>
    <p:sldId xmlns:r="http://schemas.openxmlformats.org/officeDocument/2006/relationships" id="262" r:id="R163cd5b9e3b1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8b309329641e7" /><Relationship Type="http://schemas.openxmlformats.org/officeDocument/2006/relationships/slide" Target="/ppt/slides/slide1.xml" Id="R62f7253b96f44b38" /><Relationship Type="http://schemas.openxmlformats.org/officeDocument/2006/relationships/slide" Target="/ppt/slides/slide2.xml" Id="Re97ffb20ccca48da" /><Relationship Type="http://schemas.openxmlformats.org/officeDocument/2006/relationships/slide" Target="/ppt/slides/slide3.xml" Id="R50f1ca48d3364593" /><Relationship Type="http://schemas.openxmlformats.org/officeDocument/2006/relationships/slide" Target="/ppt/slides/slide4.xml" Id="Rd43531bc2ce54813" /><Relationship Type="http://schemas.openxmlformats.org/officeDocument/2006/relationships/slide" Target="/ppt/slides/slide5.xml" Id="R6109d08304b94679" /><Relationship Type="http://schemas.openxmlformats.org/officeDocument/2006/relationships/slide" Target="/ppt/slides/slide6.xml" Id="Ra44840c384ba4bb3" /><Relationship Type="http://schemas.openxmlformats.org/officeDocument/2006/relationships/slide" Target="/ppt/slides/slide7.xml" Id="R163cd5b9e3b1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2112c8946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f6903b9b4d1d" /><Relationship Type="http://schemas.openxmlformats.org/officeDocument/2006/relationships/theme" Target="/ppt/slideMasters/theme/theme1.xml" Id="R50766a152e60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8f6903b9b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5ee939acf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8e55ec28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c831f24b546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91c2b9ca2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402bdb0bb43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fa73b2eda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ac5488e5d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CON-FORM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CON-FORM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74 529 897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−2 944 710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13 132 150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92 064 444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153 487 655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CON-FORM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30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con-form@con-form.no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www.con-form.no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966 417 706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CON-FORM NORGE AS</a:t>
            </a:r>
          </a:p>
        </p:txBody>
      </p:sp>
    </p:spTree>
  </p:cSld>
  <p:clrMapOvr>
    <a:masterClrMapping xmlns:a="http://schemas.openxmlformats.org/drawingml/2006/main"/>
  </p:clrMapOvr>
</p:sld>
</file>