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a755baf5ac4a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97cc5dc4c44dc9"/>
  </p:sldMasterIdLst>
  <p:sldIdLst>
    <p:sldId xmlns:r="http://schemas.openxmlformats.org/officeDocument/2006/relationships" id="256" r:id="R67ab325a4c0b462a"/>
    <p:sldId xmlns:r="http://schemas.openxmlformats.org/officeDocument/2006/relationships" id="257" r:id="R007f725d987c4580"/>
    <p:sldId xmlns:r="http://schemas.openxmlformats.org/officeDocument/2006/relationships" id="258" r:id="R145d42db788f49e8"/>
    <p:sldId xmlns:r="http://schemas.openxmlformats.org/officeDocument/2006/relationships" id="259" r:id="R096e3f35b0e64c1e"/>
    <p:sldId xmlns:r="http://schemas.openxmlformats.org/officeDocument/2006/relationships" id="260" r:id="Rf905b5fed4274a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97cc5dc4c44dc9" /><Relationship Type="http://schemas.openxmlformats.org/officeDocument/2006/relationships/slide" Target="/ppt/slides/slide1.xml" Id="R67ab325a4c0b462a" /><Relationship Type="http://schemas.openxmlformats.org/officeDocument/2006/relationships/slide" Target="/ppt/slides/slide2.xml" Id="R007f725d987c4580" /><Relationship Type="http://schemas.openxmlformats.org/officeDocument/2006/relationships/slide" Target="/ppt/slides/slide3.xml" Id="R145d42db788f49e8" /><Relationship Type="http://schemas.openxmlformats.org/officeDocument/2006/relationships/slide" Target="/ppt/slides/slide4.xml" Id="R096e3f35b0e64c1e" /><Relationship Type="http://schemas.openxmlformats.org/officeDocument/2006/relationships/slide" Target="/ppt/slides/slide5.xml" Id="Rf905b5fed4274a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39e17091449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1d8ebe77040f5" /><Relationship Type="http://schemas.openxmlformats.org/officeDocument/2006/relationships/theme" Target="/ppt/slideMasters/theme/theme1.xml" Id="Rd160947783ad4d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d1d8ebe77040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dc78a0be344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d3386a40546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58c14fd0cd4c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5db3dd16b4f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c8c6e881c43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HOBBYSPORT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HOBBYSPORT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966 375 485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HOBBYSPORT AS</a:t>
            </a:r>
          </a:p>
        </p:txBody>
      </p:sp>
    </p:spTree>
  </p:cSld>
  <p:clrMapOvr>
    <a:masterClrMapping xmlns:a="http://schemas.openxmlformats.org/drawingml/2006/main"/>
  </p:clrMapOvr>
</p:sld>
</file>